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6858000" cy="9906000" type="A4"/>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1pPr>
    <a:lvl2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2pPr>
    <a:lvl3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3pPr>
    <a:lvl4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4pPr>
    <a:lvl5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5pPr>
    <a:lvl6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6pPr>
    <a:lvl7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7pPr>
    <a:lvl8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8pPr>
    <a:lvl9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3" d="100"/>
          <a:sy n="73" d="100"/>
        </p:scale>
        <p:origin x="-2885" y="190"/>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0" name="Shape 100"/>
          <p:cNvSpPr>
            <a:spLocks noGrp="1" noRot="1" noChangeAspect="1"/>
          </p:cNvSpPr>
          <p:nvPr>
            <p:ph type="sldImg"/>
          </p:nvPr>
        </p:nvSpPr>
        <p:spPr>
          <a:xfrm>
            <a:off x="1143000" y="685800"/>
            <a:ext cx="4572000" cy="3429000"/>
          </a:xfrm>
          <a:prstGeom prst="rect">
            <a:avLst/>
          </a:prstGeom>
        </p:spPr>
        <p:txBody>
          <a:bodyPr/>
          <a:lstStyle/>
          <a:p>
            <a:endParaRPr/>
          </a:p>
        </p:txBody>
      </p:sp>
      <p:sp>
        <p:nvSpPr>
          <p:cNvPr id="101" name="Shape 101"/>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2702167098"/>
      </p:ext>
    </p:extLst>
  </p:cSld>
  <p:clrMap bg1="lt1" tx1="dk1" bg2="lt2" tx2="dk2" accent1="accent1" accent2="accent2" accent3="accent3" accent4="accent4" accent5="accent5" accent6="accent6" hlink="hlink" folHlink="folHlink"/>
  <p:notesStyle>
    <a:lvl1pPr latinLnBrk="0">
      <a:defRPr sz="1400">
        <a:latin typeface="+mj-lt"/>
        <a:ea typeface="+mj-ea"/>
        <a:cs typeface="+mj-cs"/>
        <a:sym typeface="Arial"/>
      </a:defRPr>
    </a:lvl1pPr>
    <a:lvl2pPr indent="228600" latinLnBrk="0">
      <a:defRPr sz="1400">
        <a:latin typeface="+mj-lt"/>
        <a:ea typeface="+mj-ea"/>
        <a:cs typeface="+mj-cs"/>
        <a:sym typeface="Arial"/>
      </a:defRPr>
    </a:lvl2pPr>
    <a:lvl3pPr indent="457200" latinLnBrk="0">
      <a:defRPr sz="1400">
        <a:latin typeface="+mj-lt"/>
        <a:ea typeface="+mj-ea"/>
        <a:cs typeface="+mj-cs"/>
        <a:sym typeface="Arial"/>
      </a:defRPr>
    </a:lvl3pPr>
    <a:lvl4pPr indent="685800" latinLnBrk="0">
      <a:defRPr sz="1400">
        <a:latin typeface="+mj-lt"/>
        <a:ea typeface="+mj-ea"/>
        <a:cs typeface="+mj-cs"/>
        <a:sym typeface="Arial"/>
      </a:defRPr>
    </a:lvl4pPr>
    <a:lvl5pPr indent="914400" latinLnBrk="0">
      <a:defRPr sz="1400">
        <a:latin typeface="+mj-lt"/>
        <a:ea typeface="+mj-ea"/>
        <a:cs typeface="+mj-cs"/>
        <a:sym typeface="Arial"/>
      </a:defRPr>
    </a:lvl5pPr>
    <a:lvl6pPr indent="1143000" latinLnBrk="0">
      <a:defRPr sz="1400">
        <a:latin typeface="+mj-lt"/>
        <a:ea typeface="+mj-ea"/>
        <a:cs typeface="+mj-cs"/>
        <a:sym typeface="Arial"/>
      </a:defRPr>
    </a:lvl6pPr>
    <a:lvl7pPr indent="1371600" latinLnBrk="0">
      <a:defRPr sz="1400">
        <a:latin typeface="+mj-lt"/>
        <a:ea typeface="+mj-ea"/>
        <a:cs typeface="+mj-cs"/>
        <a:sym typeface="Arial"/>
      </a:defRPr>
    </a:lvl7pPr>
    <a:lvl8pPr indent="1600200" latinLnBrk="0">
      <a:defRPr sz="1400">
        <a:latin typeface="+mj-lt"/>
        <a:ea typeface="+mj-ea"/>
        <a:cs typeface="+mj-cs"/>
        <a:sym typeface="Arial"/>
      </a:defRPr>
    </a:lvl8pPr>
    <a:lvl9pPr indent="1828800" latinLnBrk="0">
      <a:defRPr sz="1400">
        <a:latin typeface="+mj-lt"/>
        <a:ea typeface="+mj-ea"/>
        <a:cs typeface="+mj-cs"/>
        <a:sym typeface="Arial"/>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Texte du titre"/>
          <p:cNvSpPr txBox="1">
            <a:spLocks noGrp="1"/>
          </p:cNvSpPr>
          <p:nvPr>
            <p:ph type="title"/>
          </p:nvPr>
        </p:nvSpPr>
        <p:spPr>
          <a:xfrm>
            <a:off x="514350" y="1621189"/>
            <a:ext cx="5829300" cy="3448760"/>
          </a:xfrm>
          <a:prstGeom prst="rect">
            <a:avLst/>
          </a:prstGeom>
        </p:spPr>
        <p:txBody>
          <a:bodyPr anchor="b"/>
          <a:lstStyle>
            <a:lvl1pPr algn="ctr">
              <a:defRPr sz="4500"/>
            </a:lvl1pPr>
          </a:lstStyle>
          <a:p>
            <a:r>
              <a:t>Texte du titre</a:t>
            </a:r>
          </a:p>
        </p:txBody>
      </p:sp>
      <p:sp>
        <p:nvSpPr>
          <p:cNvPr id="12" name="Texte niveau 1…"/>
          <p:cNvSpPr txBox="1">
            <a:spLocks noGrp="1"/>
          </p:cNvSpPr>
          <p:nvPr>
            <p:ph type="body" sz="quarter" idx="1"/>
          </p:nvPr>
        </p:nvSpPr>
        <p:spPr>
          <a:xfrm>
            <a:off x="857250" y="5202944"/>
            <a:ext cx="5143500" cy="2391656"/>
          </a:xfrm>
          <a:prstGeom prst="rect">
            <a:avLst/>
          </a:prstGeom>
        </p:spPr>
        <p:txBody>
          <a:bodyPr/>
          <a:lstStyle>
            <a:lvl1pPr marL="228600" indent="0" algn="ctr">
              <a:buClrTx/>
              <a:buSzTx/>
              <a:buFontTx/>
              <a:buNone/>
              <a:defRPr sz="1800"/>
            </a:lvl1pPr>
            <a:lvl2pPr marL="228600" indent="457200" algn="ctr">
              <a:buClrTx/>
              <a:buSzTx/>
              <a:buFontTx/>
              <a:buNone/>
              <a:defRPr sz="1800"/>
            </a:lvl2pPr>
            <a:lvl3pPr marL="228600" indent="914400" algn="ctr">
              <a:buClrTx/>
              <a:buSzTx/>
              <a:buFontTx/>
              <a:buNone/>
              <a:defRPr sz="1800"/>
            </a:lvl3pPr>
            <a:lvl4pPr marL="228600" indent="1371600" algn="ctr">
              <a:buClrTx/>
              <a:buSzTx/>
              <a:buFontTx/>
              <a:buNone/>
              <a:defRPr sz="1800"/>
            </a:lvl4pPr>
            <a:lvl5pPr marL="228600" indent="1828800" algn="ctr">
              <a:buClrTx/>
              <a:buSzTx/>
              <a:buFontTx/>
              <a:buNone/>
              <a:defRPr sz="1800"/>
            </a:lvl5pPr>
          </a:lstStyle>
          <a:p>
            <a:r>
              <a:t>Texte niveau 1</a:t>
            </a:r>
          </a:p>
          <a:p>
            <a:pPr lvl="1"/>
            <a:r>
              <a:t>Texte niveau 2</a:t>
            </a:r>
          </a:p>
          <a:p>
            <a:pPr lvl="2"/>
            <a:r>
              <a:t>Texte niveau 3</a:t>
            </a:r>
          </a:p>
          <a:p>
            <a:pPr lvl="3"/>
            <a:r>
              <a:t>Texte niveau 4</a:t>
            </a:r>
          </a:p>
          <a:p>
            <a:pPr lvl="4"/>
            <a:r>
              <a:t>Texte niveau 5</a:t>
            </a:r>
          </a:p>
        </p:txBody>
      </p:sp>
      <p:sp>
        <p:nvSpPr>
          <p:cNvPr id="13" name="Numéro de diapositiv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_AND_BODY">
    <p:spTree>
      <p:nvGrpSpPr>
        <p:cNvPr id="1" name=""/>
        <p:cNvGrpSpPr/>
        <p:nvPr/>
      </p:nvGrpSpPr>
      <p:grpSpPr>
        <a:xfrm>
          <a:off x="0" y="0"/>
          <a:ext cx="0" cy="0"/>
          <a:chOff x="0" y="0"/>
          <a:chExt cx="0" cy="0"/>
        </a:xfrm>
      </p:grpSpPr>
      <p:sp>
        <p:nvSpPr>
          <p:cNvPr id="20" name="Texte du titre"/>
          <p:cNvSpPr txBox="1">
            <a:spLocks noGrp="1"/>
          </p:cNvSpPr>
          <p:nvPr>
            <p:ph type="title"/>
          </p:nvPr>
        </p:nvSpPr>
        <p:spPr>
          <a:xfrm>
            <a:off x="514350" y="1621189"/>
            <a:ext cx="5829300" cy="3448761"/>
          </a:xfrm>
          <a:prstGeom prst="rect">
            <a:avLst/>
          </a:prstGeom>
        </p:spPr>
        <p:txBody>
          <a:bodyPr anchor="b"/>
          <a:lstStyle>
            <a:lvl1pPr algn="ctr">
              <a:defRPr sz="4500"/>
            </a:lvl1pPr>
          </a:lstStyle>
          <a:p>
            <a:r>
              <a:t>Texte du titre</a:t>
            </a:r>
          </a:p>
        </p:txBody>
      </p:sp>
      <p:sp>
        <p:nvSpPr>
          <p:cNvPr id="21" name="Texte niveau 1…"/>
          <p:cNvSpPr txBox="1">
            <a:spLocks noGrp="1"/>
          </p:cNvSpPr>
          <p:nvPr>
            <p:ph type="body" sz="quarter" idx="1"/>
          </p:nvPr>
        </p:nvSpPr>
        <p:spPr>
          <a:xfrm>
            <a:off x="857250" y="5202944"/>
            <a:ext cx="5143500" cy="2391656"/>
          </a:xfrm>
          <a:prstGeom prst="rect">
            <a:avLst/>
          </a:prstGeom>
        </p:spPr>
        <p:txBody>
          <a:bodyPr/>
          <a:lstStyle>
            <a:lvl1pPr marL="228600" indent="0" algn="ctr">
              <a:buClrTx/>
              <a:buSzTx/>
              <a:buFontTx/>
              <a:buNone/>
              <a:defRPr sz="1800"/>
            </a:lvl1pPr>
            <a:lvl2pPr marL="228600" indent="457200" algn="ctr">
              <a:buClrTx/>
              <a:buSzTx/>
              <a:buFontTx/>
              <a:buNone/>
              <a:defRPr sz="1800"/>
            </a:lvl2pPr>
            <a:lvl3pPr marL="228600" indent="914400" algn="ctr">
              <a:buClrTx/>
              <a:buSzTx/>
              <a:buFontTx/>
              <a:buNone/>
              <a:defRPr sz="1800"/>
            </a:lvl3pPr>
            <a:lvl4pPr marL="228600" indent="1371600" algn="ctr">
              <a:buClrTx/>
              <a:buSzTx/>
              <a:buFontTx/>
              <a:buNone/>
              <a:defRPr sz="1800"/>
            </a:lvl4pPr>
            <a:lvl5pPr marL="228600" indent="1828800" algn="ctr">
              <a:buClrTx/>
              <a:buSzTx/>
              <a:buFontTx/>
              <a:buNone/>
              <a:defRPr sz="1800"/>
            </a:lvl5pPr>
          </a:lstStyle>
          <a:p>
            <a:r>
              <a:t>Texte niveau 1</a:t>
            </a:r>
          </a:p>
          <a:p>
            <a:pPr lvl="1"/>
            <a:r>
              <a:t>Texte niveau 2</a:t>
            </a:r>
          </a:p>
          <a:p>
            <a:pPr lvl="2"/>
            <a:r>
              <a:t>Texte niveau 3</a:t>
            </a:r>
          </a:p>
          <a:p>
            <a:pPr lvl="3"/>
            <a:r>
              <a:t>Texte niveau 4</a:t>
            </a:r>
          </a:p>
          <a:p>
            <a:pPr lvl="4"/>
            <a:r>
              <a:t>Texte niveau 5</a:t>
            </a:r>
          </a:p>
        </p:txBody>
      </p:sp>
      <p:sp>
        <p:nvSpPr>
          <p:cNvPr id="22" name="Numéro de diapositive"/>
          <p:cNvSpPr txBox="1">
            <a:spLocks noGrp="1"/>
          </p:cNvSpPr>
          <p:nvPr>
            <p:ph type="sldNum" sz="quarter" idx="2"/>
          </p:nvPr>
        </p:nvSpPr>
        <p:spPr>
          <a:xfrm>
            <a:off x="6166550" y="9342161"/>
            <a:ext cx="219963" cy="205874"/>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Заголовок и объект">
    <p:spTree>
      <p:nvGrpSpPr>
        <p:cNvPr id="1" name=""/>
        <p:cNvGrpSpPr/>
        <p:nvPr/>
      </p:nvGrpSpPr>
      <p:grpSpPr>
        <a:xfrm>
          <a:off x="0" y="0"/>
          <a:ext cx="0" cy="0"/>
          <a:chOff x="0" y="0"/>
          <a:chExt cx="0" cy="0"/>
        </a:xfrm>
      </p:grpSpPr>
      <p:sp>
        <p:nvSpPr>
          <p:cNvPr id="29" name="Texte du titre"/>
          <p:cNvSpPr txBox="1">
            <a:spLocks noGrp="1"/>
          </p:cNvSpPr>
          <p:nvPr>
            <p:ph type="title"/>
          </p:nvPr>
        </p:nvSpPr>
        <p:spPr>
          <a:prstGeom prst="rect">
            <a:avLst/>
          </a:prstGeom>
        </p:spPr>
        <p:txBody>
          <a:bodyPr/>
          <a:lstStyle/>
          <a:p>
            <a:r>
              <a:t>Texte du titre</a:t>
            </a:r>
          </a:p>
        </p:txBody>
      </p:sp>
      <p:sp>
        <p:nvSpPr>
          <p:cNvPr id="30" name="Texte niveau 1…"/>
          <p:cNvSpPr txBox="1">
            <a:spLocks noGrp="1"/>
          </p:cNvSpPr>
          <p:nvPr>
            <p:ph type="body" idx="1"/>
          </p:nvPr>
        </p:nvSpPr>
        <p:spPr>
          <a:prstGeom prst="rect">
            <a:avLst/>
          </a:prstGeom>
        </p:spPr>
        <p:txBody>
          <a:bodyPr/>
          <a:lstStyle/>
          <a:p>
            <a:r>
              <a:t>Texte niveau 1</a:t>
            </a:r>
          </a:p>
          <a:p>
            <a:pPr lvl="1"/>
            <a:r>
              <a:t>Texte niveau 2</a:t>
            </a:r>
          </a:p>
          <a:p>
            <a:pPr lvl="2"/>
            <a:r>
              <a:t>Texte niveau 3</a:t>
            </a:r>
          </a:p>
          <a:p>
            <a:pPr lvl="3"/>
            <a:r>
              <a:t>Texte niveau 4</a:t>
            </a:r>
          </a:p>
          <a:p>
            <a:pPr lvl="4"/>
            <a:r>
              <a:t>Texte niveau 5</a:t>
            </a:r>
          </a:p>
        </p:txBody>
      </p:sp>
      <p:sp>
        <p:nvSpPr>
          <p:cNvPr id="31" name="Numéro de diapositiv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Заголовок раздела">
    <p:spTree>
      <p:nvGrpSpPr>
        <p:cNvPr id="1" name=""/>
        <p:cNvGrpSpPr/>
        <p:nvPr/>
      </p:nvGrpSpPr>
      <p:grpSpPr>
        <a:xfrm>
          <a:off x="0" y="0"/>
          <a:ext cx="0" cy="0"/>
          <a:chOff x="0" y="0"/>
          <a:chExt cx="0" cy="0"/>
        </a:xfrm>
      </p:grpSpPr>
      <p:sp>
        <p:nvSpPr>
          <p:cNvPr id="38" name="Texte du titre"/>
          <p:cNvSpPr txBox="1">
            <a:spLocks noGrp="1"/>
          </p:cNvSpPr>
          <p:nvPr>
            <p:ph type="title"/>
          </p:nvPr>
        </p:nvSpPr>
        <p:spPr>
          <a:xfrm>
            <a:off x="467916" y="2469624"/>
            <a:ext cx="5915027" cy="4120622"/>
          </a:xfrm>
          <a:prstGeom prst="rect">
            <a:avLst/>
          </a:prstGeom>
        </p:spPr>
        <p:txBody>
          <a:bodyPr anchor="b"/>
          <a:lstStyle>
            <a:lvl1pPr>
              <a:defRPr sz="4500"/>
            </a:lvl1pPr>
          </a:lstStyle>
          <a:p>
            <a:r>
              <a:t>Texte du titre</a:t>
            </a:r>
          </a:p>
        </p:txBody>
      </p:sp>
      <p:sp>
        <p:nvSpPr>
          <p:cNvPr id="39" name="Texte niveau 1…"/>
          <p:cNvSpPr txBox="1">
            <a:spLocks noGrp="1"/>
          </p:cNvSpPr>
          <p:nvPr>
            <p:ph type="body" sz="quarter" idx="1"/>
          </p:nvPr>
        </p:nvSpPr>
        <p:spPr>
          <a:xfrm>
            <a:off x="467916" y="6629226"/>
            <a:ext cx="5915027" cy="2166939"/>
          </a:xfrm>
          <a:prstGeom prst="rect">
            <a:avLst/>
          </a:prstGeom>
        </p:spPr>
        <p:txBody>
          <a:bodyPr/>
          <a:lstStyle>
            <a:lvl1pPr marL="228600" indent="0">
              <a:buClrTx/>
              <a:buSzTx/>
              <a:buFontTx/>
              <a:buNone/>
              <a:defRPr sz="1800"/>
            </a:lvl1pPr>
            <a:lvl2pPr marL="228600" indent="457200">
              <a:buClrTx/>
              <a:buSzTx/>
              <a:buFontTx/>
              <a:buNone/>
              <a:defRPr sz="1800"/>
            </a:lvl2pPr>
            <a:lvl3pPr marL="228600" indent="914400">
              <a:buClrTx/>
              <a:buSzTx/>
              <a:buFontTx/>
              <a:buNone/>
              <a:defRPr sz="1800"/>
            </a:lvl3pPr>
            <a:lvl4pPr marL="228600" indent="1371600">
              <a:buClrTx/>
              <a:buSzTx/>
              <a:buFontTx/>
              <a:buNone/>
              <a:defRPr sz="1800"/>
            </a:lvl4pPr>
            <a:lvl5pPr marL="228600" indent="1828800">
              <a:buClrTx/>
              <a:buSzTx/>
              <a:buFontTx/>
              <a:buNone/>
              <a:defRPr sz="1800"/>
            </a:lvl5pPr>
          </a:lstStyle>
          <a:p>
            <a:r>
              <a:t>Texte niveau 1</a:t>
            </a:r>
          </a:p>
          <a:p>
            <a:pPr lvl="1"/>
            <a:r>
              <a:t>Texte niveau 2</a:t>
            </a:r>
          </a:p>
          <a:p>
            <a:pPr lvl="2"/>
            <a:r>
              <a:t>Texte niveau 3</a:t>
            </a:r>
          </a:p>
          <a:p>
            <a:pPr lvl="3"/>
            <a:r>
              <a:t>Texte niveau 4</a:t>
            </a:r>
          </a:p>
          <a:p>
            <a:pPr lvl="4"/>
            <a:r>
              <a:t>Texte niveau 5</a:t>
            </a:r>
          </a:p>
        </p:txBody>
      </p:sp>
      <p:sp>
        <p:nvSpPr>
          <p:cNvPr id="40" name="Numéro de diapositiv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Два объекта">
    <p:spTree>
      <p:nvGrpSpPr>
        <p:cNvPr id="1" name=""/>
        <p:cNvGrpSpPr/>
        <p:nvPr/>
      </p:nvGrpSpPr>
      <p:grpSpPr>
        <a:xfrm>
          <a:off x="0" y="0"/>
          <a:ext cx="0" cy="0"/>
          <a:chOff x="0" y="0"/>
          <a:chExt cx="0" cy="0"/>
        </a:xfrm>
      </p:grpSpPr>
      <p:sp>
        <p:nvSpPr>
          <p:cNvPr id="47" name="Texte du titre"/>
          <p:cNvSpPr txBox="1">
            <a:spLocks noGrp="1"/>
          </p:cNvSpPr>
          <p:nvPr>
            <p:ph type="title"/>
          </p:nvPr>
        </p:nvSpPr>
        <p:spPr>
          <a:prstGeom prst="rect">
            <a:avLst/>
          </a:prstGeom>
        </p:spPr>
        <p:txBody>
          <a:bodyPr/>
          <a:lstStyle/>
          <a:p>
            <a:r>
              <a:t>Texte du titre</a:t>
            </a:r>
          </a:p>
        </p:txBody>
      </p:sp>
      <p:sp>
        <p:nvSpPr>
          <p:cNvPr id="48" name="Texte niveau 1…"/>
          <p:cNvSpPr txBox="1">
            <a:spLocks noGrp="1"/>
          </p:cNvSpPr>
          <p:nvPr>
            <p:ph type="body" sz="half" idx="1"/>
          </p:nvPr>
        </p:nvSpPr>
        <p:spPr>
          <a:xfrm>
            <a:off x="471487" y="2637014"/>
            <a:ext cx="2914651" cy="6285268"/>
          </a:xfrm>
          <a:prstGeom prst="rect">
            <a:avLst/>
          </a:prstGeom>
        </p:spPr>
        <p:txBody>
          <a:bodyPr/>
          <a:lstStyle/>
          <a:p>
            <a:r>
              <a:t>Texte niveau 1</a:t>
            </a:r>
          </a:p>
          <a:p>
            <a:pPr lvl="1"/>
            <a:r>
              <a:t>Texte niveau 2</a:t>
            </a:r>
          </a:p>
          <a:p>
            <a:pPr lvl="2"/>
            <a:r>
              <a:t>Texte niveau 3</a:t>
            </a:r>
          </a:p>
          <a:p>
            <a:pPr lvl="3"/>
            <a:r>
              <a:t>Texte niveau 4</a:t>
            </a:r>
          </a:p>
          <a:p>
            <a:pPr lvl="4"/>
            <a:r>
              <a:t>Texte niveau 5</a:t>
            </a:r>
          </a:p>
        </p:txBody>
      </p:sp>
      <p:sp>
        <p:nvSpPr>
          <p:cNvPr id="49" name="Numéro de diapositiv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Сравнение">
    <p:spTree>
      <p:nvGrpSpPr>
        <p:cNvPr id="1" name=""/>
        <p:cNvGrpSpPr/>
        <p:nvPr/>
      </p:nvGrpSpPr>
      <p:grpSpPr>
        <a:xfrm>
          <a:off x="0" y="0"/>
          <a:ext cx="0" cy="0"/>
          <a:chOff x="0" y="0"/>
          <a:chExt cx="0" cy="0"/>
        </a:xfrm>
      </p:grpSpPr>
      <p:sp>
        <p:nvSpPr>
          <p:cNvPr id="56" name="Texte du titre"/>
          <p:cNvSpPr txBox="1">
            <a:spLocks noGrp="1"/>
          </p:cNvSpPr>
          <p:nvPr>
            <p:ph type="title"/>
          </p:nvPr>
        </p:nvSpPr>
        <p:spPr>
          <a:xfrm>
            <a:off x="472381" y="527405"/>
            <a:ext cx="5915027" cy="1914702"/>
          </a:xfrm>
          <a:prstGeom prst="rect">
            <a:avLst/>
          </a:prstGeom>
        </p:spPr>
        <p:txBody>
          <a:bodyPr/>
          <a:lstStyle/>
          <a:p>
            <a:r>
              <a:t>Texte du titre</a:t>
            </a:r>
          </a:p>
        </p:txBody>
      </p:sp>
      <p:sp>
        <p:nvSpPr>
          <p:cNvPr id="57" name="Texte niveau 1…"/>
          <p:cNvSpPr txBox="1">
            <a:spLocks noGrp="1"/>
          </p:cNvSpPr>
          <p:nvPr>
            <p:ph type="body" sz="quarter" idx="1"/>
          </p:nvPr>
        </p:nvSpPr>
        <p:spPr>
          <a:xfrm>
            <a:off x="472381" y="2428345"/>
            <a:ext cx="2901257" cy="1190097"/>
          </a:xfrm>
          <a:prstGeom prst="rect">
            <a:avLst/>
          </a:prstGeom>
        </p:spPr>
        <p:txBody>
          <a:bodyPr anchor="b"/>
          <a:lstStyle>
            <a:lvl1pPr marL="228600" indent="0">
              <a:buClrTx/>
              <a:buSzTx/>
              <a:buFontTx/>
              <a:buNone/>
              <a:defRPr sz="1800" b="1"/>
            </a:lvl1pPr>
            <a:lvl2pPr marL="228600" indent="457200">
              <a:buClrTx/>
              <a:buSzTx/>
              <a:buFontTx/>
              <a:buNone/>
              <a:defRPr sz="1800" b="1"/>
            </a:lvl2pPr>
            <a:lvl3pPr marL="228600" indent="914400">
              <a:buClrTx/>
              <a:buSzTx/>
              <a:buFontTx/>
              <a:buNone/>
              <a:defRPr sz="1800" b="1"/>
            </a:lvl3pPr>
            <a:lvl4pPr marL="228600" indent="1371600">
              <a:buClrTx/>
              <a:buSzTx/>
              <a:buFontTx/>
              <a:buNone/>
              <a:defRPr sz="1800" b="1"/>
            </a:lvl4pPr>
            <a:lvl5pPr marL="228600" indent="1828800">
              <a:buClrTx/>
              <a:buSzTx/>
              <a:buFontTx/>
              <a:buNone/>
              <a:defRPr sz="1800" b="1"/>
            </a:lvl5pPr>
          </a:lstStyle>
          <a:p>
            <a:r>
              <a:t>Texte niveau 1</a:t>
            </a:r>
          </a:p>
          <a:p>
            <a:pPr lvl="1"/>
            <a:r>
              <a:t>Texte niveau 2</a:t>
            </a:r>
          </a:p>
          <a:p>
            <a:pPr lvl="2"/>
            <a:r>
              <a:t>Texte niveau 3</a:t>
            </a:r>
          </a:p>
          <a:p>
            <a:pPr lvl="3"/>
            <a:r>
              <a:t>Texte niveau 4</a:t>
            </a:r>
          </a:p>
          <a:p>
            <a:pPr lvl="4"/>
            <a:r>
              <a:t>Texte niveau 5</a:t>
            </a:r>
          </a:p>
        </p:txBody>
      </p:sp>
      <p:sp>
        <p:nvSpPr>
          <p:cNvPr id="58" name="Google Shape;32;p23"/>
          <p:cNvSpPr txBox="1">
            <a:spLocks noGrp="1"/>
          </p:cNvSpPr>
          <p:nvPr>
            <p:ph type="body" sz="quarter" idx="21"/>
          </p:nvPr>
        </p:nvSpPr>
        <p:spPr>
          <a:xfrm>
            <a:off x="3471862" y="2428346"/>
            <a:ext cx="2915545" cy="1190096"/>
          </a:xfrm>
          <a:prstGeom prst="rect">
            <a:avLst/>
          </a:prstGeom>
        </p:spPr>
        <p:txBody>
          <a:bodyPr anchor="b"/>
          <a:lstStyle/>
          <a:p>
            <a:endParaRPr/>
          </a:p>
        </p:txBody>
      </p:sp>
      <p:sp>
        <p:nvSpPr>
          <p:cNvPr id="59" name="Numéro de diapositiv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Только заголовок">
    <p:spTree>
      <p:nvGrpSpPr>
        <p:cNvPr id="1" name=""/>
        <p:cNvGrpSpPr/>
        <p:nvPr/>
      </p:nvGrpSpPr>
      <p:grpSpPr>
        <a:xfrm>
          <a:off x="0" y="0"/>
          <a:ext cx="0" cy="0"/>
          <a:chOff x="0" y="0"/>
          <a:chExt cx="0" cy="0"/>
        </a:xfrm>
      </p:grpSpPr>
      <p:sp>
        <p:nvSpPr>
          <p:cNvPr id="66" name="Texte du titre"/>
          <p:cNvSpPr txBox="1">
            <a:spLocks noGrp="1"/>
          </p:cNvSpPr>
          <p:nvPr>
            <p:ph type="title"/>
          </p:nvPr>
        </p:nvSpPr>
        <p:spPr>
          <a:prstGeom prst="rect">
            <a:avLst/>
          </a:prstGeom>
        </p:spPr>
        <p:txBody>
          <a:bodyPr/>
          <a:lstStyle/>
          <a:p>
            <a:r>
              <a:t>Texte du titre</a:t>
            </a:r>
          </a:p>
        </p:txBody>
      </p:sp>
      <p:sp>
        <p:nvSpPr>
          <p:cNvPr id="67" name="Numéro de diapositiv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Пустой слайд">
    <p:spTree>
      <p:nvGrpSpPr>
        <p:cNvPr id="1" name=""/>
        <p:cNvGrpSpPr/>
        <p:nvPr/>
      </p:nvGrpSpPr>
      <p:grpSpPr>
        <a:xfrm>
          <a:off x="0" y="0"/>
          <a:ext cx="0" cy="0"/>
          <a:chOff x="0" y="0"/>
          <a:chExt cx="0" cy="0"/>
        </a:xfrm>
      </p:grpSpPr>
      <p:sp>
        <p:nvSpPr>
          <p:cNvPr id="74" name="Numéro de diapositiv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Объект с подписью">
    <p:spTree>
      <p:nvGrpSpPr>
        <p:cNvPr id="1" name=""/>
        <p:cNvGrpSpPr/>
        <p:nvPr/>
      </p:nvGrpSpPr>
      <p:grpSpPr>
        <a:xfrm>
          <a:off x="0" y="0"/>
          <a:ext cx="0" cy="0"/>
          <a:chOff x="0" y="0"/>
          <a:chExt cx="0" cy="0"/>
        </a:xfrm>
      </p:grpSpPr>
      <p:sp>
        <p:nvSpPr>
          <p:cNvPr id="81" name="Texte du titre"/>
          <p:cNvSpPr txBox="1">
            <a:spLocks noGrp="1"/>
          </p:cNvSpPr>
          <p:nvPr>
            <p:ph type="title"/>
          </p:nvPr>
        </p:nvSpPr>
        <p:spPr>
          <a:xfrm>
            <a:off x="472381" y="660400"/>
            <a:ext cx="2211884" cy="2311400"/>
          </a:xfrm>
          <a:prstGeom prst="rect">
            <a:avLst/>
          </a:prstGeom>
        </p:spPr>
        <p:txBody>
          <a:bodyPr anchor="b"/>
          <a:lstStyle>
            <a:lvl1pPr>
              <a:defRPr sz="2400"/>
            </a:lvl1pPr>
          </a:lstStyle>
          <a:p>
            <a:r>
              <a:t>Texte du titre</a:t>
            </a:r>
          </a:p>
        </p:txBody>
      </p:sp>
      <p:sp>
        <p:nvSpPr>
          <p:cNvPr id="82" name="Texte niveau 1…"/>
          <p:cNvSpPr txBox="1">
            <a:spLocks noGrp="1"/>
          </p:cNvSpPr>
          <p:nvPr>
            <p:ph type="body" sz="half" idx="1"/>
          </p:nvPr>
        </p:nvSpPr>
        <p:spPr>
          <a:xfrm>
            <a:off x="2915541" y="1426282"/>
            <a:ext cx="3471866" cy="7039683"/>
          </a:xfrm>
          <a:prstGeom prst="rect">
            <a:avLst/>
          </a:prstGeom>
        </p:spPr>
        <p:txBody>
          <a:bodyPr/>
          <a:lstStyle>
            <a:lvl1pPr indent="-381000">
              <a:buSzPts val="2400"/>
              <a:defRPr sz="2400"/>
            </a:lvl1pPr>
            <a:lvl2pPr indent="-381000">
              <a:buSzPts val="2400"/>
              <a:defRPr sz="2400"/>
            </a:lvl2pPr>
            <a:lvl3pPr indent="-381000">
              <a:buSzPts val="2400"/>
              <a:defRPr sz="2400"/>
            </a:lvl3pPr>
            <a:lvl4pPr indent="-381000">
              <a:buSzPts val="2400"/>
              <a:defRPr sz="2400"/>
            </a:lvl4pPr>
            <a:lvl5pPr indent="-381000">
              <a:buSzPts val="2400"/>
              <a:defRPr sz="2400"/>
            </a:lvl5pPr>
          </a:lstStyle>
          <a:p>
            <a:r>
              <a:t>Texte niveau 1</a:t>
            </a:r>
          </a:p>
          <a:p>
            <a:pPr lvl="1"/>
            <a:r>
              <a:t>Texte niveau 2</a:t>
            </a:r>
          </a:p>
          <a:p>
            <a:pPr lvl="2"/>
            <a:r>
              <a:t>Texte niveau 3</a:t>
            </a:r>
          </a:p>
          <a:p>
            <a:pPr lvl="3"/>
            <a:r>
              <a:t>Texte niveau 4</a:t>
            </a:r>
          </a:p>
          <a:p>
            <a:pPr lvl="4"/>
            <a:r>
              <a:t>Texte niveau 5</a:t>
            </a:r>
          </a:p>
        </p:txBody>
      </p:sp>
      <p:sp>
        <p:nvSpPr>
          <p:cNvPr id="83" name="Google Shape;42;p26"/>
          <p:cNvSpPr txBox="1">
            <a:spLocks noGrp="1"/>
          </p:cNvSpPr>
          <p:nvPr>
            <p:ph type="body" sz="quarter" idx="21"/>
          </p:nvPr>
        </p:nvSpPr>
        <p:spPr>
          <a:xfrm>
            <a:off x="472381" y="2971800"/>
            <a:ext cx="2211884" cy="5505628"/>
          </a:xfrm>
          <a:prstGeom prst="rect">
            <a:avLst/>
          </a:prstGeom>
        </p:spPr>
        <p:txBody>
          <a:bodyPr/>
          <a:lstStyle/>
          <a:p>
            <a:endParaRPr/>
          </a:p>
        </p:txBody>
      </p:sp>
      <p:sp>
        <p:nvSpPr>
          <p:cNvPr id="84" name="Numéro de diapositiv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Рисунок с подписью">
    <p:spTree>
      <p:nvGrpSpPr>
        <p:cNvPr id="1" name=""/>
        <p:cNvGrpSpPr/>
        <p:nvPr/>
      </p:nvGrpSpPr>
      <p:grpSpPr>
        <a:xfrm>
          <a:off x="0" y="0"/>
          <a:ext cx="0" cy="0"/>
          <a:chOff x="0" y="0"/>
          <a:chExt cx="0" cy="0"/>
        </a:xfrm>
      </p:grpSpPr>
      <p:sp>
        <p:nvSpPr>
          <p:cNvPr id="91" name="Texte du titre"/>
          <p:cNvSpPr txBox="1">
            <a:spLocks noGrp="1"/>
          </p:cNvSpPr>
          <p:nvPr>
            <p:ph type="title"/>
          </p:nvPr>
        </p:nvSpPr>
        <p:spPr>
          <a:xfrm>
            <a:off x="472381" y="660400"/>
            <a:ext cx="2211884" cy="2311400"/>
          </a:xfrm>
          <a:prstGeom prst="rect">
            <a:avLst/>
          </a:prstGeom>
        </p:spPr>
        <p:txBody>
          <a:bodyPr anchor="b"/>
          <a:lstStyle>
            <a:lvl1pPr>
              <a:defRPr sz="2400"/>
            </a:lvl1pPr>
          </a:lstStyle>
          <a:p>
            <a:r>
              <a:t>Texte du titre</a:t>
            </a:r>
          </a:p>
        </p:txBody>
      </p:sp>
      <p:sp>
        <p:nvSpPr>
          <p:cNvPr id="92" name="Google Shape;46;p27"/>
          <p:cNvSpPr>
            <a:spLocks noGrp="1"/>
          </p:cNvSpPr>
          <p:nvPr>
            <p:ph type="pic" sz="half" idx="21"/>
          </p:nvPr>
        </p:nvSpPr>
        <p:spPr>
          <a:xfrm>
            <a:off x="2915541" y="1426282"/>
            <a:ext cx="3471866" cy="7039683"/>
          </a:xfrm>
          <a:prstGeom prst="rect">
            <a:avLst/>
          </a:prstGeom>
        </p:spPr>
        <p:txBody>
          <a:bodyPr lIns="91439" tIns="45719" rIns="91439" bIns="45719">
            <a:noAutofit/>
          </a:bodyPr>
          <a:lstStyle/>
          <a:p>
            <a:endParaRPr/>
          </a:p>
        </p:txBody>
      </p:sp>
      <p:sp>
        <p:nvSpPr>
          <p:cNvPr id="93" name="Texte niveau 1…"/>
          <p:cNvSpPr txBox="1">
            <a:spLocks noGrp="1"/>
          </p:cNvSpPr>
          <p:nvPr>
            <p:ph type="body" sz="quarter" idx="1"/>
          </p:nvPr>
        </p:nvSpPr>
        <p:spPr>
          <a:xfrm>
            <a:off x="472381" y="2971800"/>
            <a:ext cx="2211884" cy="5505628"/>
          </a:xfrm>
          <a:prstGeom prst="rect">
            <a:avLst/>
          </a:prstGeom>
        </p:spPr>
        <p:txBody>
          <a:bodyPr/>
          <a:lstStyle>
            <a:lvl1pPr marL="228600" indent="0">
              <a:buClrTx/>
              <a:buSzTx/>
              <a:buFontTx/>
              <a:buNone/>
              <a:defRPr sz="1200"/>
            </a:lvl1pPr>
            <a:lvl2pPr marL="228600" indent="457200">
              <a:buClrTx/>
              <a:buSzTx/>
              <a:buFontTx/>
              <a:buNone/>
              <a:defRPr sz="1200"/>
            </a:lvl2pPr>
            <a:lvl3pPr marL="228600" indent="914400">
              <a:buClrTx/>
              <a:buSzTx/>
              <a:buFontTx/>
              <a:buNone/>
              <a:defRPr sz="1200"/>
            </a:lvl3pPr>
            <a:lvl4pPr marL="228600" indent="1371600">
              <a:buClrTx/>
              <a:buSzTx/>
              <a:buFontTx/>
              <a:buNone/>
              <a:defRPr sz="1200"/>
            </a:lvl4pPr>
            <a:lvl5pPr marL="228600" indent="1828800">
              <a:buClrTx/>
              <a:buSzTx/>
              <a:buFontTx/>
              <a:buNone/>
              <a:defRPr sz="1200"/>
            </a:lvl5pPr>
          </a:lstStyle>
          <a:p>
            <a:r>
              <a:t>Texte niveau 1</a:t>
            </a:r>
          </a:p>
          <a:p>
            <a:pPr lvl="1"/>
            <a:r>
              <a:t>Texte niveau 2</a:t>
            </a:r>
          </a:p>
          <a:p>
            <a:pPr lvl="2"/>
            <a:r>
              <a:t>Texte niveau 3</a:t>
            </a:r>
          </a:p>
          <a:p>
            <a:pPr lvl="3"/>
            <a:r>
              <a:t>Texte niveau 4</a:t>
            </a:r>
          </a:p>
          <a:p>
            <a:pPr lvl="4"/>
            <a:r>
              <a:t>Texte niveau 5</a:t>
            </a:r>
          </a:p>
        </p:txBody>
      </p:sp>
      <p:sp>
        <p:nvSpPr>
          <p:cNvPr id="94" name="Numéro de diapositiv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e du titre"/>
          <p:cNvSpPr txBox="1">
            <a:spLocks noGrp="1"/>
          </p:cNvSpPr>
          <p:nvPr>
            <p:ph type="title"/>
          </p:nvPr>
        </p:nvSpPr>
        <p:spPr>
          <a:xfrm>
            <a:off x="471487" y="527405"/>
            <a:ext cx="5915027" cy="191470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nchor="ctr">
            <a:normAutofit/>
          </a:bodyPr>
          <a:lstStyle/>
          <a:p>
            <a:r>
              <a:t>Texte du titre</a:t>
            </a:r>
          </a:p>
        </p:txBody>
      </p:sp>
      <p:sp>
        <p:nvSpPr>
          <p:cNvPr id="3" name="Texte niveau 1…"/>
          <p:cNvSpPr txBox="1">
            <a:spLocks noGrp="1"/>
          </p:cNvSpPr>
          <p:nvPr>
            <p:ph type="body" idx="1"/>
          </p:nvPr>
        </p:nvSpPr>
        <p:spPr>
          <a:xfrm>
            <a:off x="471487" y="2637014"/>
            <a:ext cx="5915027" cy="62852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normAutofit/>
          </a:bodyPr>
          <a:lstStyle/>
          <a:p>
            <a:r>
              <a:t>Texte niveau 1</a:t>
            </a:r>
          </a:p>
          <a:p>
            <a:pPr lvl="1"/>
            <a:r>
              <a:t>Texte niveau 2</a:t>
            </a:r>
          </a:p>
          <a:p>
            <a:pPr lvl="2"/>
            <a:r>
              <a:t>Texte niveau 3</a:t>
            </a:r>
          </a:p>
          <a:p>
            <a:pPr lvl="3"/>
            <a:r>
              <a:t>Texte niveau 4</a:t>
            </a:r>
          </a:p>
          <a:p>
            <a:pPr lvl="4"/>
            <a:r>
              <a:t>Texte niveau 5</a:t>
            </a:r>
          </a:p>
        </p:txBody>
      </p:sp>
      <p:sp>
        <p:nvSpPr>
          <p:cNvPr id="4" name="Numéro de diapositive"/>
          <p:cNvSpPr txBox="1">
            <a:spLocks noGrp="1"/>
          </p:cNvSpPr>
          <p:nvPr>
            <p:ph type="sldNum" sz="quarter" idx="2"/>
          </p:nvPr>
        </p:nvSpPr>
        <p:spPr>
          <a:xfrm>
            <a:off x="6166550" y="9342161"/>
            <a:ext cx="219964" cy="205874"/>
          </a:xfrm>
          <a:prstGeom prst="rect">
            <a:avLst/>
          </a:prstGeom>
          <a:ln w="12700">
            <a:miter lim="400000"/>
          </a:ln>
        </p:spPr>
        <p:txBody>
          <a:bodyPr wrap="none" lIns="45699" tIns="45699" rIns="45699" bIns="45699" anchor="ctr">
            <a:spAutoFit/>
          </a:bodyPr>
          <a:lstStyle>
            <a:lvl1pPr algn="r">
              <a:defRPr sz="900">
                <a:solidFill>
                  <a:srgbClr val="888888"/>
                </a:solidFill>
                <a:latin typeface="Calibri"/>
                <a:ea typeface="Calibri"/>
                <a:cs typeface="Calibri"/>
                <a:sym typeface="Calibri"/>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ransition spd="med"/>
  <p:txStyles>
    <p:titleStyle>
      <a:lvl1pPr marL="0" marR="0" indent="0" algn="l" defTabSz="914400" rtl="0" latinLnBrk="0">
        <a:lnSpc>
          <a:spcPct val="90000"/>
        </a:lnSpc>
        <a:spcBef>
          <a:spcPts val="0"/>
        </a:spcBef>
        <a:spcAft>
          <a:spcPts val="0"/>
        </a:spcAft>
        <a:buClrTx/>
        <a:buSzTx/>
        <a:buFontTx/>
        <a:buNone/>
        <a:tabLst/>
        <a:defRPr sz="3300" b="0" i="0" u="none" strike="noStrike" cap="none" spc="0" baseline="0">
          <a:solidFill>
            <a:srgbClr val="000000"/>
          </a:solidFill>
          <a:uFillTx/>
          <a:latin typeface="Calibri"/>
          <a:ea typeface="Calibri"/>
          <a:cs typeface="Calibri"/>
          <a:sym typeface="Calibri"/>
        </a:defRPr>
      </a:lvl1pPr>
      <a:lvl2pPr marL="0" marR="0" indent="0" algn="l" defTabSz="914400" rtl="0" latinLnBrk="0">
        <a:lnSpc>
          <a:spcPct val="90000"/>
        </a:lnSpc>
        <a:spcBef>
          <a:spcPts val="0"/>
        </a:spcBef>
        <a:spcAft>
          <a:spcPts val="0"/>
        </a:spcAft>
        <a:buClrTx/>
        <a:buSzTx/>
        <a:buFontTx/>
        <a:buNone/>
        <a:tabLst/>
        <a:defRPr sz="3300" b="0" i="0" u="none" strike="noStrike" cap="none" spc="0" baseline="0">
          <a:solidFill>
            <a:srgbClr val="000000"/>
          </a:solidFill>
          <a:uFillTx/>
          <a:latin typeface="Calibri"/>
          <a:ea typeface="Calibri"/>
          <a:cs typeface="Calibri"/>
          <a:sym typeface="Calibri"/>
        </a:defRPr>
      </a:lvl2pPr>
      <a:lvl3pPr marL="0" marR="0" indent="0" algn="l" defTabSz="914400" rtl="0" latinLnBrk="0">
        <a:lnSpc>
          <a:spcPct val="90000"/>
        </a:lnSpc>
        <a:spcBef>
          <a:spcPts val="0"/>
        </a:spcBef>
        <a:spcAft>
          <a:spcPts val="0"/>
        </a:spcAft>
        <a:buClrTx/>
        <a:buSzTx/>
        <a:buFontTx/>
        <a:buNone/>
        <a:tabLst/>
        <a:defRPr sz="3300" b="0" i="0" u="none" strike="noStrike" cap="none" spc="0" baseline="0">
          <a:solidFill>
            <a:srgbClr val="000000"/>
          </a:solidFill>
          <a:uFillTx/>
          <a:latin typeface="Calibri"/>
          <a:ea typeface="Calibri"/>
          <a:cs typeface="Calibri"/>
          <a:sym typeface="Calibri"/>
        </a:defRPr>
      </a:lvl3pPr>
      <a:lvl4pPr marL="0" marR="0" indent="0" algn="l" defTabSz="914400" rtl="0" latinLnBrk="0">
        <a:lnSpc>
          <a:spcPct val="90000"/>
        </a:lnSpc>
        <a:spcBef>
          <a:spcPts val="0"/>
        </a:spcBef>
        <a:spcAft>
          <a:spcPts val="0"/>
        </a:spcAft>
        <a:buClrTx/>
        <a:buSzTx/>
        <a:buFontTx/>
        <a:buNone/>
        <a:tabLst/>
        <a:defRPr sz="3300" b="0" i="0" u="none" strike="noStrike" cap="none" spc="0" baseline="0">
          <a:solidFill>
            <a:srgbClr val="000000"/>
          </a:solidFill>
          <a:uFillTx/>
          <a:latin typeface="Calibri"/>
          <a:ea typeface="Calibri"/>
          <a:cs typeface="Calibri"/>
          <a:sym typeface="Calibri"/>
        </a:defRPr>
      </a:lvl4pPr>
      <a:lvl5pPr marL="0" marR="0" indent="0" algn="l" defTabSz="914400" rtl="0" latinLnBrk="0">
        <a:lnSpc>
          <a:spcPct val="90000"/>
        </a:lnSpc>
        <a:spcBef>
          <a:spcPts val="0"/>
        </a:spcBef>
        <a:spcAft>
          <a:spcPts val="0"/>
        </a:spcAft>
        <a:buClrTx/>
        <a:buSzTx/>
        <a:buFontTx/>
        <a:buNone/>
        <a:tabLst/>
        <a:defRPr sz="3300" b="0" i="0" u="none" strike="noStrike" cap="none" spc="0" baseline="0">
          <a:solidFill>
            <a:srgbClr val="000000"/>
          </a:solidFill>
          <a:uFillTx/>
          <a:latin typeface="Calibri"/>
          <a:ea typeface="Calibri"/>
          <a:cs typeface="Calibri"/>
          <a:sym typeface="Calibri"/>
        </a:defRPr>
      </a:lvl5pPr>
      <a:lvl6pPr marL="0" marR="0" indent="0" algn="l" defTabSz="914400" rtl="0" latinLnBrk="0">
        <a:lnSpc>
          <a:spcPct val="90000"/>
        </a:lnSpc>
        <a:spcBef>
          <a:spcPts val="0"/>
        </a:spcBef>
        <a:spcAft>
          <a:spcPts val="0"/>
        </a:spcAft>
        <a:buClrTx/>
        <a:buSzTx/>
        <a:buFontTx/>
        <a:buNone/>
        <a:tabLst/>
        <a:defRPr sz="3300" b="0" i="0" u="none" strike="noStrike" cap="none" spc="0" baseline="0">
          <a:solidFill>
            <a:srgbClr val="000000"/>
          </a:solidFill>
          <a:uFillTx/>
          <a:latin typeface="Calibri"/>
          <a:ea typeface="Calibri"/>
          <a:cs typeface="Calibri"/>
          <a:sym typeface="Calibri"/>
        </a:defRPr>
      </a:lvl6pPr>
      <a:lvl7pPr marL="0" marR="0" indent="0" algn="l" defTabSz="914400" rtl="0" latinLnBrk="0">
        <a:lnSpc>
          <a:spcPct val="90000"/>
        </a:lnSpc>
        <a:spcBef>
          <a:spcPts val="0"/>
        </a:spcBef>
        <a:spcAft>
          <a:spcPts val="0"/>
        </a:spcAft>
        <a:buClrTx/>
        <a:buSzTx/>
        <a:buFontTx/>
        <a:buNone/>
        <a:tabLst/>
        <a:defRPr sz="3300" b="0" i="0" u="none" strike="noStrike" cap="none" spc="0" baseline="0">
          <a:solidFill>
            <a:srgbClr val="000000"/>
          </a:solidFill>
          <a:uFillTx/>
          <a:latin typeface="Calibri"/>
          <a:ea typeface="Calibri"/>
          <a:cs typeface="Calibri"/>
          <a:sym typeface="Calibri"/>
        </a:defRPr>
      </a:lvl7pPr>
      <a:lvl8pPr marL="0" marR="0" indent="0" algn="l" defTabSz="914400" rtl="0" latinLnBrk="0">
        <a:lnSpc>
          <a:spcPct val="90000"/>
        </a:lnSpc>
        <a:spcBef>
          <a:spcPts val="0"/>
        </a:spcBef>
        <a:spcAft>
          <a:spcPts val="0"/>
        </a:spcAft>
        <a:buClrTx/>
        <a:buSzTx/>
        <a:buFontTx/>
        <a:buNone/>
        <a:tabLst/>
        <a:defRPr sz="3300" b="0" i="0" u="none" strike="noStrike" cap="none" spc="0" baseline="0">
          <a:solidFill>
            <a:srgbClr val="000000"/>
          </a:solidFill>
          <a:uFillTx/>
          <a:latin typeface="Calibri"/>
          <a:ea typeface="Calibri"/>
          <a:cs typeface="Calibri"/>
          <a:sym typeface="Calibri"/>
        </a:defRPr>
      </a:lvl8pPr>
      <a:lvl9pPr marL="0" marR="0" indent="0" algn="l" defTabSz="914400" rtl="0" latinLnBrk="0">
        <a:lnSpc>
          <a:spcPct val="90000"/>
        </a:lnSpc>
        <a:spcBef>
          <a:spcPts val="0"/>
        </a:spcBef>
        <a:spcAft>
          <a:spcPts val="0"/>
        </a:spcAft>
        <a:buClrTx/>
        <a:buSzTx/>
        <a:buFontTx/>
        <a:buNone/>
        <a:tabLst/>
        <a:defRPr sz="3300" b="0" i="0" u="none" strike="noStrike" cap="none" spc="0" baseline="0">
          <a:solidFill>
            <a:srgbClr val="000000"/>
          </a:solidFill>
          <a:uFillTx/>
          <a:latin typeface="Calibri"/>
          <a:ea typeface="Calibri"/>
          <a:cs typeface="Calibri"/>
          <a:sym typeface="Calibri"/>
        </a:defRPr>
      </a:lvl9pPr>
    </p:titleStyle>
    <p:bodyStyle>
      <a:lvl1pPr marL="457200" marR="0" indent="-342900" algn="l" defTabSz="914400" rtl="0" latinLnBrk="0">
        <a:lnSpc>
          <a:spcPct val="90000"/>
        </a:lnSpc>
        <a:spcBef>
          <a:spcPts val="700"/>
        </a:spcBef>
        <a:spcAft>
          <a:spcPts val="0"/>
        </a:spcAft>
        <a:buClr>
          <a:srgbClr val="000000"/>
        </a:buClr>
        <a:buSzPts val="2100"/>
        <a:buFont typeface="Arial"/>
        <a:buChar char="•"/>
        <a:tabLst/>
        <a:defRPr sz="2100" b="0" i="0" u="none" strike="noStrike" cap="none" spc="0" baseline="0">
          <a:solidFill>
            <a:srgbClr val="000000"/>
          </a:solidFill>
          <a:uFillTx/>
          <a:latin typeface="Calibri"/>
          <a:ea typeface="Calibri"/>
          <a:cs typeface="Calibri"/>
          <a:sym typeface="Calibri"/>
        </a:defRPr>
      </a:lvl1pPr>
      <a:lvl2pPr marL="914400" marR="0" indent="-342900" algn="l" defTabSz="914400" rtl="0" latinLnBrk="0">
        <a:lnSpc>
          <a:spcPct val="90000"/>
        </a:lnSpc>
        <a:spcBef>
          <a:spcPts val="700"/>
        </a:spcBef>
        <a:spcAft>
          <a:spcPts val="0"/>
        </a:spcAft>
        <a:buClr>
          <a:srgbClr val="000000"/>
        </a:buClr>
        <a:buSzPts val="2100"/>
        <a:buFont typeface="Arial"/>
        <a:buChar char="•"/>
        <a:tabLst/>
        <a:defRPr sz="2100" b="0" i="0" u="none" strike="noStrike" cap="none" spc="0" baseline="0">
          <a:solidFill>
            <a:srgbClr val="000000"/>
          </a:solidFill>
          <a:uFillTx/>
          <a:latin typeface="Calibri"/>
          <a:ea typeface="Calibri"/>
          <a:cs typeface="Calibri"/>
          <a:sym typeface="Calibri"/>
        </a:defRPr>
      </a:lvl2pPr>
      <a:lvl3pPr marL="1371600" marR="0" indent="-342900" algn="l" defTabSz="914400" rtl="0" latinLnBrk="0">
        <a:lnSpc>
          <a:spcPct val="90000"/>
        </a:lnSpc>
        <a:spcBef>
          <a:spcPts val="700"/>
        </a:spcBef>
        <a:spcAft>
          <a:spcPts val="0"/>
        </a:spcAft>
        <a:buClr>
          <a:srgbClr val="000000"/>
        </a:buClr>
        <a:buSzPts val="2100"/>
        <a:buFont typeface="Arial"/>
        <a:buChar char="•"/>
        <a:tabLst/>
        <a:defRPr sz="2100" b="0" i="0" u="none" strike="noStrike" cap="none" spc="0" baseline="0">
          <a:solidFill>
            <a:srgbClr val="000000"/>
          </a:solidFill>
          <a:uFillTx/>
          <a:latin typeface="Calibri"/>
          <a:ea typeface="Calibri"/>
          <a:cs typeface="Calibri"/>
          <a:sym typeface="Calibri"/>
        </a:defRPr>
      </a:lvl3pPr>
      <a:lvl4pPr marL="1828800" marR="0" indent="-342900" algn="l" defTabSz="914400" rtl="0" latinLnBrk="0">
        <a:lnSpc>
          <a:spcPct val="90000"/>
        </a:lnSpc>
        <a:spcBef>
          <a:spcPts val="700"/>
        </a:spcBef>
        <a:spcAft>
          <a:spcPts val="0"/>
        </a:spcAft>
        <a:buClr>
          <a:srgbClr val="000000"/>
        </a:buClr>
        <a:buSzPts val="2100"/>
        <a:buFont typeface="Arial"/>
        <a:buChar char="•"/>
        <a:tabLst/>
        <a:defRPr sz="2100" b="0" i="0" u="none" strike="noStrike" cap="none" spc="0" baseline="0">
          <a:solidFill>
            <a:srgbClr val="000000"/>
          </a:solidFill>
          <a:uFillTx/>
          <a:latin typeface="Calibri"/>
          <a:ea typeface="Calibri"/>
          <a:cs typeface="Calibri"/>
          <a:sym typeface="Calibri"/>
        </a:defRPr>
      </a:lvl4pPr>
      <a:lvl5pPr marL="2286000" marR="0" indent="-342900" algn="l" defTabSz="914400" rtl="0" latinLnBrk="0">
        <a:lnSpc>
          <a:spcPct val="90000"/>
        </a:lnSpc>
        <a:spcBef>
          <a:spcPts val="700"/>
        </a:spcBef>
        <a:spcAft>
          <a:spcPts val="0"/>
        </a:spcAft>
        <a:buClr>
          <a:srgbClr val="000000"/>
        </a:buClr>
        <a:buSzPts val="2100"/>
        <a:buFont typeface="Arial"/>
        <a:buChar char="•"/>
        <a:tabLst/>
        <a:defRPr sz="2100" b="0" i="0" u="none" strike="noStrike" cap="none" spc="0" baseline="0">
          <a:solidFill>
            <a:srgbClr val="000000"/>
          </a:solidFill>
          <a:uFillTx/>
          <a:latin typeface="Calibri"/>
          <a:ea typeface="Calibri"/>
          <a:cs typeface="Calibri"/>
          <a:sym typeface="Calibri"/>
        </a:defRPr>
      </a:lvl5pPr>
      <a:lvl6pPr marL="2743200" marR="0" indent="-342900" algn="l" defTabSz="914400" rtl="0" latinLnBrk="0">
        <a:lnSpc>
          <a:spcPct val="90000"/>
        </a:lnSpc>
        <a:spcBef>
          <a:spcPts val="700"/>
        </a:spcBef>
        <a:spcAft>
          <a:spcPts val="0"/>
        </a:spcAft>
        <a:buClr>
          <a:srgbClr val="000000"/>
        </a:buClr>
        <a:buSzPts val="2100"/>
        <a:buFont typeface="Arial"/>
        <a:buChar char="•"/>
        <a:tabLst/>
        <a:defRPr sz="2100" b="0" i="0" u="none" strike="noStrike" cap="none" spc="0" baseline="0">
          <a:solidFill>
            <a:srgbClr val="000000"/>
          </a:solidFill>
          <a:uFillTx/>
          <a:latin typeface="Calibri"/>
          <a:ea typeface="Calibri"/>
          <a:cs typeface="Calibri"/>
          <a:sym typeface="Calibri"/>
        </a:defRPr>
      </a:lvl6pPr>
      <a:lvl7pPr marL="3200400" marR="0" indent="-342900" algn="l" defTabSz="914400" rtl="0" latinLnBrk="0">
        <a:lnSpc>
          <a:spcPct val="90000"/>
        </a:lnSpc>
        <a:spcBef>
          <a:spcPts val="700"/>
        </a:spcBef>
        <a:spcAft>
          <a:spcPts val="0"/>
        </a:spcAft>
        <a:buClr>
          <a:srgbClr val="000000"/>
        </a:buClr>
        <a:buSzPts val="2100"/>
        <a:buFont typeface="Arial"/>
        <a:buChar char="•"/>
        <a:tabLst/>
        <a:defRPr sz="2100" b="0" i="0" u="none" strike="noStrike" cap="none" spc="0" baseline="0">
          <a:solidFill>
            <a:srgbClr val="000000"/>
          </a:solidFill>
          <a:uFillTx/>
          <a:latin typeface="Calibri"/>
          <a:ea typeface="Calibri"/>
          <a:cs typeface="Calibri"/>
          <a:sym typeface="Calibri"/>
        </a:defRPr>
      </a:lvl7pPr>
      <a:lvl8pPr marL="3657600" marR="0" indent="-342900" algn="l" defTabSz="914400" rtl="0" latinLnBrk="0">
        <a:lnSpc>
          <a:spcPct val="90000"/>
        </a:lnSpc>
        <a:spcBef>
          <a:spcPts val="700"/>
        </a:spcBef>
        <a:spcAft>
          <a:spcPts val="0"/>
        </a:spcAft>
        <a:buClr>
          <a:srgbClr val="000000"/>
        </a:buClr>
        <a:buSzPts val="2100"/>
        <a:buFont typeface="Arial"/>
        <a:buChar char="•"/>
        <a:tabLst/>
        <a:defRPr sz="2100" b="0" i="0" u="none" strike="noStrike" cap="none" spc="0" baseline="0">
          <a:solidFill>
            <a:srgbClr val="000000"/>
          </a:solidFill>
          <a:uFillTx/>
          <a:latin typeface="Calibri"/>
          <a:ea typeface="Calibri"/>
          <a:cs typeface="Calibri"/>
          <a:sym typeface="Calibri"/>
        </a:defRPr>
      </a:lvl8pPr>
      <a:lvl9pPr marL="4114800" marR="0" indent="-342900" algn="l" defTabSz="914400" rtl="0" latinLnBrk="0">
        <a:lnSpc>
          <a:spcPct val="90000"/>
        </a:lnSpc>
        <a:spcBef>
          <a:spcPts val="700"/>
        </a:spcBef>
        <a:spcAft>
          <a:spcPts val="0"/>
        </a:spcAft>
        <a:buClr>
          <a:srgbClr val="000000"/>
        </a:buClr>
        <a:buSzPts val="2100"/>
        <a:buFont typeface="Arial"/>
        <a:buChar char="•"/>
        <a:tabLst/>
        <a:defRPr sz="2100" b="0" i="0" u="none" strike="noStrike" cap="none" spc="0" baseline="0">
          <a:solidFill>
            <a:srgbClr val="000000"/>
          </a:solidFill>
          <a:uFillTx/>
          <a:latin typeface="Calibri"/>
          <a:ea typeface="Calibri"/>
          <a:cs typeface="Calibri"/>
          <a:sym typeface="Calibri"/>
        </a:defRPr>
      </a:lvl9pPr>
    </p:bodyStyle>
    <p:otherStyle>
      <a:lvl1pPr marL="0" marR="0" indent="0" algn="r" defTabSz="9144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Calibri"/>
        </a:defRPr>
      </a:lvl1pPr>
      <a:lvl2pPr marL="0" marR="0" indent="0" algn="r" defTabSz="9144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Calibri"/>
        </a:defRPr>
      </a:lvl2pPr>
      <a:lvl3pPr marL="0" marR="0" indent="0" algn="r" defTabSz="9144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Calibri"/>
        </a:defRPr>
      </a:lvl3pPr>
      <a:lvl4pPr marL="0" marR="0" indent="0" algn="r" defTabSz="9144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Calibri"/>
        </a:defRPr>
      </a:lvl4pPr>
      <a:lvl5pPr marL="0" marR="0" indent="0" algn="r" defTabSz="9144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Calibri"/>
        </a:defRPr>
      </a:lvl5pPr>
      <a:lvl6pPr marL="0" marR="0" indent="0" algn="r" defTabSz="9144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Calibri"/>
        </a:defRPr>
      </a:lvl6pPr>
      <a:lvl7pPr marL="0" marR="0" indent="0" algn="r" defTabSz="9144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Calibri"/>
        </a:defRPr>
      </a:lvl7pPr>
      <a:lvl8pPr marL="0" marR="0" indent="0" algn="r" defTabSz="9144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Calibri"/>
        </a:defRPr>
      </a:lvl8pPr>
      <a:lvl9pPr marL="0" marR="0" indent="0" algn="r" defTabSz="9144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18" Type="http://schemas.openxmlformats.org/officeDocument/2006/relationships/image" Target="../media/image24.png"/><Relationship Id="rId26" Type="http://schemas.openxmlformats.org/officeDocument/2006/relationships/image" Target="../media/image32.png"/><Relationship Id="rId3" Type="http://schemas.openxmlformats.org/officeDocument/2006/relationships/image" Target="../media/image9.jpeg"/><Relationship Id="rId21" Type="http://schemas.openxmlformats.org/officeDocument/2006/relationships/image" Target="../media/image27.png"/><Relationship Id="rId7" Type="http://schemas.openxmlformats.org/officeDocument/2006/relationships/image" Target="../media/image13.png"/><Relationship Id="rId12" Type="http://schemas.openxmlformats.org/officeDocument/2006/relationships/image" Target="../media/image18.png"/><Relationship Id="rId17" Type="http://schemas.openxmlformats.org/officeDocument/2006/relationships/image" Target="../media/image23.png"/><Relationship Id="rId25" Type="http://schemas.openxmlformats.org/officeDocument/2006/relationships/image" Target="../media/image31.png"/><Relationship Id="rId2" Type="http://schemas.openxmlformats.org/officeDocument/2006/relationships/image" Target="../media/image1.png"/><Relationship Id="rId16" Type="http://schemas.openxmlformats.org/officeDocument/2006/relationships/image" Target="../media/image22.png"/><Relationship Id="rId20" Type="http://schemas.openxmlformats.org/officeDocument/2006/relationships/image" Target="../media/image26.png"/><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17.png"/><Relationship Id="rId24" Type="http://schemas.openxmlformats.org/officeDocument/2006/relationships/image" Target="../media/image30.png"/><Relationship Id="rId5" Type="http://schemas.openxmlformats.org/officeDocument/2006/relationships/image" Target="../media/image11.jpeg"/><Relationship Id="rId15" Type="http://schemas.openxmlformats.org/officeDocument/2006/relationships/image" Target="../media/image21.png"/><Relationship Id="rId23" Type="http://schemas.openxmlformats.org/officeDocument/2006/relationships/image" Target="../media/image29.png"/><Relationship Id="rId10" Type="http://schemas.openxmlformats.org/officeDocument/2006/relationships/image" Target="../media/image16.png"/><Relationship Id="rId19" Type="http://schemas.openxmlformats.org/officeDocument/2006/relationships/image" Target="../media/image25.png"/><Relationship Id="rId4" Type="http://schemas.openxmlformats.org/officeDocument/2006/relationships/image" Target="../media/image10.jpeg"/><Relationship Id="rId9" Type="http://schemas.openxmlformats.org/officeDocument/2006/relationships/image" Target="../media/image15.png"/><Relationship Id="rId14" Type="http://schemas.openxmlformats.org/officeDocument/2006/relationships/image" Target="../media/image20.png"/><Relationship Id="rId22" Type="http://schemas.openxmlformats.org/officeDocument/2006/relationships/image" Target="../media/image28.png"/><Relationship Id="rId27" Type="http://schemas.openxmlformats.org/officeDocument/2006/relationships/image" Target="../media/image33.png"/></Relationships>
</file>

<file path=ppt/slides/_rels/slide7.xml.rels><?xml version="1.0" encoding="UTF-8" standalone="yes"?>
<Relationships xmlns="http://schemas.openxmlformats.org/package/2006/relationships"><Relationship Id="rId3" Type="http://schemas.openxmlformats.org/officeDocument/2006/relationships/image" Target="../media/image34.jpeg"/><Relationship Id="rId7" Type="http://schemas.openxmlformats.org/officeDocument/2006/relationships/image" Target="../media/image38.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jpeg"/><Relationship Id="rId4" Type="http://schemas.openxmlformats.org/officeDocument/2006/relationships/image" Target="../media/image35.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9.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1.png"/><Relationship Id="rId4" Type="http://schemas.openxmlformats.org/officeDocument/2006/relationships/image" Target="../media/image40.png"/></Relationships>
</file>

<file path=ppt/slides/_rels/slide10.xml.rels><?xml version="1.0" encoding="UTF-8" standalone="yes"?>
<Relationships xmlns="http://schemas.openxmlformats.org/package/2006/relationships"><Relationship Id="rId3" Type="http://schemas.openxmlformats.org/officeDocument/2006/relationships/image" Target="../media/image43.jpeg"/><Relationship Id="rId7" Type="http://schemas.openxmlformats.org/officeDocument/2006/relationships/image" Target="../media/image46.png"/><Relationship Id="rId2" Type="http://schemas.openxmlformats.org/officeDocument/2006/relationships/image" Target="../media/image42.jpeg"/><Relationship Id="rId1" Type="http://schemas.openxmlformats.org/officeDocument/2006/relationships/slideLayout" Target="../slideLayouts/slideLayout1.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0.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9.png"/><Relationship Id="rId5" Type="http://schemas.openxmlformats.org/officeDocument/2006/relationships/image" Target="../media/image48.jpeg"/><Relationship Id="rId4" Type="http://schemas.openxmlformats.org/officeDocument/2006/relationships/image" Target="../media/image47.jpeg"/></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6.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5.jpeg"/><Relationship Id="rId5" Type="http://schemas.openxmlformats.org/officeDocument/2006/relationships/image" Target="../media/image54.png"/><Relationship Id="rId4" Type="http://schemas.openxmlformats.org/officeDocument/2006/relationships/image" Target="../media/image53.jpeg"/></Relationships>
</file>

<file path=ppt/slides/_rels/slide1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59.jpeg"/><Relationship Id="rId4" Type="http://schemas.openxmlformats.org/officeDocument/2006/relationships/image" Target="../media/image58.jpe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F5F"/>
        </a:solidFill>
        <a:effectLst/>
      </p:bgPr>
    </p:bg>
    <p:spTree>
      <p:nvGrpSpPr>
        <p:cNvPr id="1" name=""/>
        <p:cNvGrpSpPr/>
        <p:nvPr/>
      </p:nvGrpSpPr>
      <p:grpSpPr>
        <a:xfrm>
          <a:off x="0" y="0"/>
          <a:ext cx="0" cy="0"/>
          <a:chOff x="0" y="0"/>
          <a:chExt cx="0" cy="0"/>
        </a:xfrm>
      </p:grpSpPr>
      <p:sp>
        <p:nvSpPr>
          <p:cNvPr id="103" name="Google Shape;53;p1"/>
          <p:cNvSpPr/>
          <p:nvPr/>
        </p:nvSpPr>
        <p:spPr>
          <a:xfrm>
            <a:off x="-4480346" y="1775198"/>
            <a:ext cx="1300482" cy="1300482"/>
          </a:xfrm>
          <a:prstGeom prst="rect">
            <a:avLst/>
          </a:prstGeom>
          <a:solidFill>
            <a:srgbClr val="002F5F"/>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104" name="Google Shape;54;p1"/>
          <p:cNvSpPr/>
          <p:nvPr/>
        </p:nvSpPr>
        <p:spPr>
          <a:xfrm>
            <a:off x="-3012726" y="1760277"/>
            <a:ext cx="1300482" cy="1300482"/>
          </a:xfrm>
          <a:prstGeom prst="rect">
            <a:avLst/>
          </a:prstGeom>
          <a:solidFill>
            <a:srgbClr val="D7294A"/>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105" name="Google Shape;55;p1"/>
          <p:cNvSpPr/>
          <p:nvPr/>
        </p:nvSpPr>
        <p:spPr>
          <a:xfrm>
            <a:off x="-1521740" y="1760277"/>
            <a:ext cx="1300482" cy="1300482"/>
          </a:xfrm>
          <a:prstGeom prst="rect">
            <a:avLst/>
          </a:prstGeom>
          <a:solidFill>
            <a:srgbClr val="404343"/>
          </a:solidFill>
          <a:ln w="12700">
            <a:miter lim="400000"/>
          </a:ln>
        </p:spPr>
        <p:txBody>
          <a:bodyPr lIns="45719" rIns="45719" anchor="ctr"/>
          <a:lstStyle/>
          <a:p>
            <a:pPr algn="ctr">
              <a:defRPr sz="1800">
                <a:latin typeface="Calibri"/>
                <a:ea typeface="Calibri"/>
                <a:cs typeface="Calibri"/>
                <a:sym typeface="Calibri"/>
              </a:defRPr>
            </a:pPr>
            <a:endParaRPr/>
          </a:p>
        </p:txBody>
      </p:sp>
      <p:pic>
        <p:nvPicPr>
          <p:cNvPr id="106" name="Google Shape;56;p1" descr="Google Shape;56;p1"/>
          <p:cNvPicPr>
            <a:picLocks noChangeAspect="1"/>
          </p:cNvPicPr>
          <p:nvPr/>
        </p:nvPicPr>
        <p:blipFill>
          <a:blip r:embed="rId2">
            <a:extLst/>
          </a:blip>
          <a:stretch>
            <a:fillRect/>
          </a:stretch>
        </p:blipFill>
        <p:spPr>
          <a:xfrm>
            <a:off x="-4503709" y="0"/>
            <a:ext cx="4279966" cy="1298451"/>
          </a:xfrm>
          <a:prstGeom prst="rect">
            <a:avLst/>
          </a:prstGeom>
          <a:ln w="12700">
            <a:miter lim="400000"/>
          </a:ln>
        </p:spPr>
      </p:pic>
      <p:pic>
        <p:nvPicPr>
          <p:cNvPr id="107" name="Google Shape;57;p1" descr="Google Shape;57;p1"/>
          <p:cNvPicPr>
            <a:picLocks noChangeAspect="1"/>
          </p:cNvPicPr>
          <p:nvPr/>
        </p:nvPicPr>
        <p:blipFill>
          <a:blip r:embed="rId3">
            <a:extLst/>
          </a:blip>
          <a:srcRect l="5327" r="7701"/>
          <a:stretch>
            <a:fillRect/>
          </a:stretch>
        </p:blipFill>
        <p:spPr>
          <a:xfrm>
            <a:off x="130100" y="1384958"/>
            <a:ext cx="4348649" cy="1516060"/>
          </a:xfrm>
          <a:prstGeom prst="rect">
            <a:avLst/>
          </a:prstGeom>
          <a:ln w="12700">
            <a:miter lim="400000"/>
          </a:ln>
        </p:spPr>
      </p:pic>
      <p:pic>
        <p:nvPicPr>
          <p:cNvPr id="108" name="Google Shape;58;p1" descr="Google Shape;58;p1"/>
          <p:cNvPicPr>
            <a:picLocks noChangeAspect="1"/>
          </p:cNvPicPr>
          <p:nvPr/>
        </p:nvPicPr>
        <p:blipFill>
          <a:blip r:embed="rId4">
            <a:extLst/>
          </a:blip>
          <a:srcRect r="8733" b="20868"/>
          <a:stretch>
            <a:fillRect/>
          </a:stretch>
        </p:blipFill>
        <p:spPr>
          <a:xfrm>
            <a:off x="2140166" y="5828449"/>
            <a:ext cx="4760318" cy="4110781"/>
          </a:xfrm>
          <a:prstGeom prst="rect">
            <a:avLst/>
          </a:prstGeom>
          <a:ln w="12700">
            <a:miter lim="400000"/>
          </a:ln>
        </p:spPr>
      </p:pic>
      <p:sp>
        <p:nvSpPr>
          <p:cNvPr id="109" name="Google Shape;59;p1"/>
          <p:cNvSpPr/>
          <p:nvPr/>
        </p:nvSpPr>
        <p:spPr>
          <a:xfrm>
            <a:off x="636145" y="4741931"/>
            <a:ext cx="1614297" cy="163827"/>
          </a:xfrm>
          <a:prstGeom prst="rect">
            <a:avLst/>
          </a:prstGeom>
          <a:solidFill>
            <a:srgbClr val="D7294A"/>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110" name="Google Shape;60;p1"/>
          <p:cNvSpPr/>
          <p:nvPr/>
        </p:nvSpPr>
        <p:spPr>
          <a:xfrm flipH="1" flipV="1">
            <a:off x="636145" y="1394572"/>
            <a:ext cx="5585711" cy="2"/>
          </a:xfrm>
          <a:prstGeom prst="line">
            <a:avLst/>
          </a:prstGeom>
          <a:ln w="19050">
            <a:solidFill>
              <a:srgbClr val="CCD5DF"/>
            </a:solidFill>
            <a:miter lim="8000"/>
          </a:ln>
        </p:spPr>
        <p:txBody>
          <a:bodyPr lIns="45719" rIns="45719"/>
          <a:lstStyle/>
          <a:p>
            <a:endParaRPr/>
          </a:p>
        </p:txBody>
      </p:sp>
      <p:sp>
        <p:nvSpPr>
          <p:cNvPr id="111" name="Google Shape;61;p1"/>
          <p:cNvSpPr txBox="1"/>
          <p:nvPr/>
        </p:nvSpPr>
        <p:spPr>
          <a:xfrm>
            <a:off x="585037" y="2911754"/>
            <a:ext cx="6086990" cy="15722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lnSpc>
                <a:spcPct val="139130"/>
              </a:lnSpc>
              <a:defRPr sz="2300">
                <a:solidFill>
                  <a:srgbClr val="F2F2F2"/>
                </a:solidFill>
              </a:defRPr>
            </a:pPr>
            <a:r>
              <a:rPr dirty="0"/>
              <a:t>Agile </a:t>
            </a:r>
            <a:r>
              <a:rPr lang="de-DE" dirty="0" smtClean="0"/>
              <a:t>Lösungen für</a:t>
            </a:r>
            <a:r>
              <a:rPr dirty="0" smtClean="0"/>
              <a:t>:</a:t>
            </a:r>
            <a:endParaRPr dirty="0"/>
          </a:p>
          <a:p>
            <a:pPr>
              <a:lnSpc>
                <a:spcPct val="106666"/>
              </a:lnSpc>
              <a:defRPr sz="3000">
                <a:solidFill>
                  <a:srgbClr val="F2F2F2"/>
                </a:solidFill>
              </a:defRPr>
            </a:pPr>
            <a:r>
              <a:rPr dirty="0" err="1" smtClean="0"/>
              <a:t>Qualit</a:t>
            </a:r>
            <a:r>
              <a:rPr lang="de-DE" dirty="0" smtClean="0"/>
              <a:t>ätsmanagement</a:t>
            </a:r>
            <a:endParaRPr dirty="0"/>
          </a:p>
          <a:p>
            <a:pPr>
              <a:lnSpc>
                <a:spcPct val="106666"/>
              </a:lnSpc>
              <a:defRPr sz="3000">
                <a:solidFill>
                  <a:srgbClr val="F2F2F2"/>
                </a:solidFill>
              </a:defRPr>
            </a:pPr>
            <a:r>
              <a:rPr lang="de-DE" dirty="0" smtClean="0"/>
              <a:t>Digitalisierung</a:t>
            </a:r>
            <a:r>
              <a:rPr dirty="0" smtClean="0"/>
              <a:t> </a:t>
            </a:r>
            <a:r>
              <a:rPr dirty="0"/>
              <a:t>&amp; </a:t>
            </a:r>
            <a:r>
              <a:rPr lang="de-DE" dirty="0" smtClean="0"/>
              <a:t>Beratung</a:t>
            </a:r>
            <a:endParaRPr dirty="0"/>
          </a:p>
        </p:txBody>
      </p:sp>
      <p:sp>
        <p:nvSpPr>
          <p:cNvPr id="112" name="Google Shape;62;p1"/>
          <p:cNvSpPr txBox="1"/>
          <p:nvPr/>
        </p:nvSpPr>
        <p:spPr>
          <a:xfrm>
            <a:off x="585037" y="4879087"/>
            <a:ext cx="2524813" cy="2642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266666"/>
              </a:lnSpc>
              <a:defRPr sz="1200">
                <a:solidFill>
                  <a:srgbClr val="FFFFFF"/>
                </a:solidFill>
              </a:defRPr>
            </a:lvl1pPr>
          </a:lstStyle>
          <a:p>
            <a:r>
              <a:t>WWW.INSPECTOGROUP.COM</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 name="Google Shape;67;p2" descr="Google Shape;67;p2"/>
          <p:cNvPicPr>
            <a:picLocks noChangeAspect="1"/>
          </p:cNvPicPr>
          <p:nvPr/>
        </p:nvPicPr>
        <p:blipFill>
          <a:blip r:embed="rId2">
            <a:extLst/>
          </a:blip>
          <a:stretch>
            <a:fillRect/>
          </a:stretch>
        </p:blipFill>
        <p:spPr>
          <a:xfrm>
            <a:off x="39702" y="8813048"/>
            <a:ext cx="2154554" cy="653649"/>
          </a:xfrm>
          <a:prstGeom prst="rect">
            <a:avLst/>
          </a:prstGeom>
          <a:ln w="12700">
            <a:miter lim="400000"/>
          </a:ln>
        </p:spPr>
      </p:pic>
      <p:sp>
        <p:nvSpPr>
          <p:cNvPr id="115" name="Google Shape;68;p2"/>
          <p:cNvSpPr/>
          <p:nvPr/>
        </p:nvSpPr>
        <p:spPr>
          <a:xfrm>
            <a:off x="-4480346" y="1775198"/>
            <a:ext cx="1300482" cy="1300482"/>
          </a:xfrm>
          <a:prstGeom prst="rect">
            <a:avLst/>
          </a:prstGeom>
          <a:solidFill>
            <a:srgbClr val="002F5F"/>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116" name="Google Shape;69;p2"/>
          <p:cNvSpPr/>
          <p:nvPr/>
        </p:nvSpPr>
        <p:spPr>
          <a:xfrm>
            <a:off x="-3012726" y="1760277"/>
            <a:ext cx="1300482" cy="1300482"/>
          </a:xfrm>
          <a:prstGeom prst="rect">
            <a:avLst/>
          </a:prstGeom>
          <a:solidFill>
            <a:srgbClr val="D7294A"/>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117" name="Google Shape;70;p2"/>
          <p:cNvSpPr/>
          <p:nvPr/>
        </p:nvSpPr>
        <p:spPr>
          <a:xfrm>
            <a:off x="-1521740" y="1760277"/>
            <a:ext cx="1300482" cy="1300482"/>
          </a:xfrm>
          <a:prstGeom prst="rect">
            <a:avLst/>
          </a:prstGeom>
          <a:solidFill>
            <a:srgbClr val="404343"/>
          </a:solidFill>
          <a:ln w="12700">
            <a:miter lim="400000"/>
          </a:ln>
        </p:spPr>
        <p:txBody>
          <a:bodyPr lIns="45719" rIns="45719" anchor="ctr"/>
          <a:lstStyle/>
          <a:p>
            <a:pPr algn="ctr">
              <a:defRPr sz="1800">
                <a:latin typeface="Calibri"/>
                <a:ea typeface="Calibri"/>
                <a:cs typeface="Calibri"/>
                <a:sym typeface="Calibri"/>
              </a:defRPr>
            </a:pPr>
            <a:endParaRPr/>
          </a:p>
        </p:txBody>
      </p:sp>
      <p:pic>
        <p:nvPicPr>
          <p:cNvPr id="118" name="Google Shape;71;p2" descr="Google Shape;71;p2"/>
          <p:cNvPicPr>
            <a:picLocks noChangeAspect="1"/>
          </p:cNvPicPr>
          <p:nvPr/>
        </p:nvPicPr>
        <p:blipFill>
          <a:blip r:embed="rId2">
            <a:extLst/>
          </a:blip>
          <a:stretch>
            <a:fillRect/>
          </a:stretch>
        </p:blipFill>
        <p:spPr>
          <a:xfrm>
            <a:off x="-4503709" y="0"/>
            <a:ext cx="4279966" cy="1298451"/>
          </a:xfrm>
          <a:prstGeom prst="rect">
            <a:avLst/>
          </a:prstGeom>
          <a:ln w="12700">
            <a:miter lim="400000"/>
          </a:ln>
        </p:spPr>
      </p:pic>
      <p:pic>
        <p:nvPicPr>
          <p:cNvPr id="119" name="Google Shape;72;p2" descr="Google Shape;72;p2"/>
          <p:cNvPicPr>
            <a:picLocks noChangeAspect="1"/>
          </p:cNvPicPr>
          <p:nvPr/>
        </p:nvPicPr>
        <p:blipFill>
          <a:blip r:embed="rId3">
            <a:extLst/>
          </a:blip>
          <a:srcRect t="16478" b="16479"/>
          <a:stretch>
            <a:fillRect/>
          </a:stretch>
        </p:blipFill>
        <p:spPr>
          <a:xfrm>
            <a:off x="378715" y="7123945"/>
            <a:ext cx="2791207" cy="1689101"/>
          </a:xfrm>
          <a:custGeom>
            <a:avLst/>
            <a:gdLst/>
            <a:ahLst/>
            <a:cxnLst>
              <a:cxn ang="0">
                <a:pos x="wd2" y="hd2"/>
              </a:cxn>
              <a:cxn ang="5400000">
                <a:pos x="wd2" y="hd2"/>
              </a:cxn>
              <a:cxn ang="10800000">
                <a:pos x="wd2" y="hd2"/>
              </a:cxn>
              <a:cxn ang="16200000">
                <a:pos x="wd2" y="hd2"/>
              </a:cxn>
            </a:cxnLst>
            <a:rect l="0" t="0" r="r" b="b"/>
            <a:pathLst>
              <a:path w="21600" h="21600" extrusionOk="0">
                <a:moveTo>
                  <a:pt x="2319" y="0"/>
                </a:moveTo>
                <a:cubicBezTo>
                  <a:pt x="1038" y="0"/>
                  <a:pt x="0" y="1550"/>
                  <a:pt x="0" y="3461"/>
                </a:cubicBezTo>
                <a:lnTo>
                  <a:pt x="0" y="18139"/>
                </a:lnTo>
                <a:cubicBezTo>
                  <a:pt x="0" y="20050"/>
                  <a:pt x="1038" y="21600"/>
                  <a:pt x="2319" y="21600"/>
                </a:cubicBezTo>
                <a:lnTo>
                  <a:pt x="19281" y="21600"/>
                </a:lnTo>
                <a:cubicBezTo>
                  <a:pt x="20562" y="21600"/>
                  <a:pt x="21600" y="20050"/>
                  <a:pt x="21600" y="18139"/>
                </a:cubicBezTo>
                <a:lnTo>
                  <a:pt x="21600" y="3461"/>
                </a:lnTo>
                <a:cubicBezTo>
                  <a:pt x="21600" y="1550"/>
                  <a:pt x="20562" y="0"/>
                  <a:pt x="19281" y="0"/>
                </a:cubicBezTo>
                <a:lnTo>
                  <a:pt x="2319" y="0"/>
                </a:lnTo>
                <a:close/>
              </a:path>
            </a:pathLst>
          </a:custGeom>
          <a:ln w="12700">
            <a:miter lim="400000"/>
          </a:ln>
        </p:spPr>
      </p:pic>
      <p:sp>
        <p:nvSpPr>
          <p:cNvPr id="120" name="Google Shape;74;p2"/>
          <p:cNvSpPr txBox="1"/>
          <p:nvPr/>
        </p:nvSpPr>
        <p:spPr>
          <a:xfrm>
            <a:off x="6311381" y="9181558"/>
            <a:ext cx="328347" cy="2146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355555"/>
              </a:lnSpc>
              <a:defRPr sz="900">
                <a:solidFill>
                  <a:srgbClr val="002F5F"/>
                </a:solidFill>
              </a:defRPr>
            </a:lvl1pPr>
          </a:lstStyle>
          <a:p>
            <a:r>
              <a:t>03</a:t>
            </a:r>
          </a:p>
        </p:txBody>
      </p:sp>
      <p:sp>
        <p:nvSpPr>
          <p:cNvPr id="121" name="Google Shape;75;p2"/>
          <p:cNvSpPr/>
          <p:nvPr/>
        </p:nvSpPr>
        <p:spPr>
          <a:xfrm flipH="1" flipV="1">
            <a:off x="371474" y="9356138"/>
            <a:ext cx="6118227" cy="2"/>
          </a:xfrm>
          <a:prstGeom prst="line">
            <a:avLst/>
          </a:prstGeom>
          <a:ln w="19050">
            <a:solidFill>
              <a:srgbClr val="002F5F"/>
            </a:solidFill>
            <a:miter lim="8000"/>
          </a:ln>
        </p:spPr>
        <p:txBody>
          <a:bodyPr lIns="45719" rIns="45719"/>
          <a:lstStyle/>
          <a:p>
            <a:endParaRPr/>
          </a:p>
        </p:txBody>
      </p:sp>
      <p:sp>
        <p:nvSpPr>
          <p:cNvPr id="122" name="Google Shape;76;p2"/>
          <p:cNvSpPr/>
          <p:nvPr/>
        </p:nvSpPr>
        <p:spPr>
          <a:xfrm>
            <a:off x="1" y="1"/>
            <a:ext cx="6858001" cy="2468879"/>
          </a:xfrm>
          <a:prstGeom prst="rect">
            <a:avLst/>
          </a:prstGeom>
          <a:solidFill>
            <a:srgbClr val="002F5F"/>
          </a:solidFill>
          <a:ln w="12700">
            <a:miter lim="400000"/>
          </a:ln>
        </p:spPr>
        <p:txBody>
          <a:bodyPr lIns="45719" rIns="45719" anchor="ctr"/>
          <a:lstStyle/>
          <a:p>
            <a:pPr algn="ctr">
              <a:defRPr sz="1800">
                <a:latin typeface="Calibri"/>
                <a:ea typeface="Calibri"/>
                <a:cs typeface="Calibri"/>
                <a:sym typeface="Calibri"/>
              </a:defRPr>
            </a:pPr>
            <a:endParaRPr/>
          </a:p>
        </p:txBody>
      </p:sp>
      <p:pic>
        <p:nvPicPr>
          <p:cNvPr id="123" name="Google Shape;77;p2" descr="Google Shape;77;p2"/>
          <p:cNvPicPr>
            <a:picLocks noChangeAspect="1"/>
          </p:cNvPicPr>
          <p:nvPr/>
        </p:nvPicPr>
        <p:blipFill>
          <a:blip r:embed="rId4">
            <a:extLst/>
          </a:blip>
          <a:srcRect l="5327" r="7702"/>
          <a:stretch>
            <a:fillRect/>
          </a:stretch>
        </p:blipFill>
        <p:spPr>
          <a:xfrm>
            <a:off x="148617" y="180677"/>
            <a:ext cx="2125875" cy="741142"/>
          </a:xfrm>
          <a:prstGeom prst="rect">
            <a:avLst/>
          </a:prstGeom>
          <a:ln w="12700">
            <a:miter lim="400000"/>
          </a:ln>
        </p:spPr>
      </p:pic>
      <p:sp>
        <p:nvSpPr>
          <p:cNvPr id="124" name="Google Shape;78;p2"/>
          <p:cNvSpPr txBox="1"/>
          <p:nvPr/>
        </p:nvSpPr>
        <p:spPr>
          <a:xfrm>
            <a:off x="321195" y="1391136"/>
            <a:ext cx="3349630" cy="5847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80000"/>
              </a:lnSpc>
              <a:defRPr sz="4000">
                <a:solidFill>
                  <a:srgbClr val="F2F2F2"/>
                </a:solidFill>
              </a:defRPr>
            </a:lvl1pPr>
          </a:lstStyle>
          <a:p>
            <a:r>
              <a:rPr lang="de-DE" dirty="0" smtClean="0"/>
              <a:t>Über uns</a:t>
            </a:r>
            <a:endParaRPr dirty="0"/>
          </a:p>
        </p:txBody>
      </p:sp>
      <p:sp>
        <p:nvSpPr>
          <p:cNvPr id="125" name="Google Shape;79;p2"/>
          <p:cNvSpPr/>
          <p:nvPr/>
        </p:nvSpPr>
        <p:spPr>
          <a:xfrm flipH="1" flipV="1">
            <a:off x="367327" y="898693"/>
            <a:ext cx="6122374" cy="2"/>
          </a:xfrm>
          <a:prstGeom prst="line">
            <a:avLst/>
          </a:prstGeom>
          <a:ln w="19050">
            <a:solidFill>
              <a:srgbClr val="CCD5DF"/>
            </a:solidFill>
            <a:miter lim="8000"/>
          </a:ln>
        </p:spPr>
        <p:txBody>
          <a:bodyPr lIns="45719" rIns="45719"/>
          <a:lstStyle/>
          <a:p>
            <a:endParaRPr/>
          </a:p>
        </p:txBody>
      </p:sp>
      <p:sp>
        <p:nvSpPr>
          <p:cNvPr id="126" name="Google Shape;80;p2"/>
          <p:cNvSpPr/>
          <p:nvPr/>
        </p:nvSpPr>
        <p:spPr>
          <a:xfrm>
            <a:off x="378716" y="1948994"/>
            <a:ext cx="1064640" cy="131033"/>
          </a:xfrm>
          <a:prstGeom prst="rect">
            <a:avLst/>
          </a:prstGeom>
          <a:solidFill>
            <a:srgbClr val="D7294A"/>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127" name="Google Shape;81;p2"/>
          <p:cNvSpPr/>
          <p:nvPr/>
        </p:nvSpPr>
        <p:spPr>
          <a:xfrm flipH="1">
            <a:off x="371475" y="4181335"/>
            <a:ext cx="2798447" cy="2"/>
          </a:xfrm>
          <a:prstGeom prst="line">
            <a:avLst/>
          </a:prstGeom>
          <a:ln w="19050">
            <a:solidFill>
              <a:srgbClr val="002F5F"/>
            </a:solidFill>
            <a:miter lim="8000"/>
          </a:ln>
        </p:spPr>
        <p:txBody>
          <a:bodyPr lIns="45719" rIns="45719"/>
          <a:lstStyle/>
          <a:p>
            <a:endParaRPr/>
          </a:p>
        </p:txBody>
      </p:sp>
      <p:sp>
        <p:nvSpPr>
          <p:cNvPr id="128" name="Google Shape;82;p2"/>
          <p:cNvSpPr/>
          <p:nvPr/>
        </p:nvSpPr>
        <p:spPr>
          <a:xfrm flipH="1">
            <a:off x="3691254" y="4181335"/>
            <a:ext cx="2798447" cy="2"/>
          </a:xfrm>
          <a:prstGeom prst="line">
            <a:avLst/>
          </a:prstGeom>
          <a:ln w="19050">
            <a:solidFill>
              <a:srgbClr val="002F5F"/>
            </a:solidFill>
            <a:miter lim="8000"/>
          </a:ln>
        </p:spPr>
        <p:txBody>
          <a:bodyPr lIns="45719" rIns="45719"/>
          <a:lstStyle/>
          <a:p>
            <a:endParaRPr/>
          </a:p>
        </p:txBody>
      </p:sp>
      <p:sp>
        <p:nvSpPr>
          <p:cNvPr id="129" name="Google Shape;83;p2"/>
          <p:cNvSpPr txBox="1"/>
          <p:nvPr/>
        </p:nvSpPr>
        <p:spPr>
          <a:xfrm>
            <a:off x="321195" y="2843727"/>
            <a:ext cx="6122786" cy="11172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lnSpc>
                <a:spcPct val="111111"/>
              </a:lnSpc>
              <a:defRPr sz="1800">
                <a:solidFill>
                  <a:srgbClr val="D7294A"/>
                </a:solidFill>
                <a:latin typeface="Montserrat Medium"/>
                <a:ea typeface="Montserrat Medium"/>
                <a:cs typeface="Montserrat Medium"/>
                <a:sym typeface="Montserrat Medium"/>
              </a:defRPr>
            </a:pPr>
            <a:r>
              <a:rPr dirty="0" smtClean="0"/>
              <a:t>W</a:t>
            </a:r>
            <a:r>
              <a:rPr lang="de-DE" dirty="0" smtClean="0"/>
              <a:t>illkommen bei </a:t>
            </a:r>
            <a:r>
              <a:rPr dirty="0" err="1" smtClean="0">
                <a:solidFill>
                  <a:srgbClr val="C53B4E"/>
                </a:solidFill>
              </a:rPr>
              <a:t>Inspecto</a:t>
            </a:r>
            <a:endParaRPr dirty="0">
              <a:solidFill>
                <a:srgbClr val="C53B4E"/>
              </a:solidFill>
            </a:endParaRPr>
          </a:p>
          <a:p>
            <a:pPr>
              <a:lnSpc>
                <a:spcPct val="111111"/>
              </a:lnSpc>
              <a:spcBef>
                <a:spcPts val="800"/>
              </a:spcBef>
              <a:defRPr sz="1800">
                <a:solidFill>
                  <a:srgbClr val="002F5F"/>
                </a:solidFill>
              </a:defRPr>
            </a:pPr>
            <a:r>
              <a:rPr dirty="0" smtClean="0"/>
              <a:t>W</a:t>
            </a:r>
            <a:r>
              <a:rPr lang="de-DE" dirty="0" smtClean="0"/>
              <a:t>ir spezialisieren uns auf Produktionsberatung und die Digitalisierung von Qualitätsprozessen.</a:t>
            </a:r>
            <a:endParaRPr dirty="0"/>
          </a:p>
        </p:txBody>
      </p:sp>
      <p:sp>
        <p:nvSpPr>
          <p:cNvPr id="130" name="Google Shape;84;p2"/>
          <p:cNvSpPr txBox="1"/>
          <p:nvPr/>
        </p:nvSpPr>
        <p:spPr>
          <a:xfrm>
            <a:off x="321195" y="4230887"/>
            <a:ext cx="2963030" cy="26160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lgn="just">
              <a:lnSpc>
                <a:spcPct val="140000"/>
              </a:lnSpc>
              <a:defRPr sz="1000" b="1">
                <a:solidFill>
                  <a:srgbClr val="C53B4E"/>
                </a:solidFill>
              </a:defRPr>
            </a:pPr>
            <a:r>
              <a:rPr lang="de-DE" dirty="0" smtClean="0"/>
              <a:t>Beratungsleistungen</a:t>
            </a:r>
            <a:r>
              <a:rPr dirty="0" smtClean="0"/>
              <a:t>:</a:t>
            </a:r>
            <a:endParaRPr sz="1800" b="0" dirty="0">
              <a:latin typeface="Calibri"/>
              <a:ea typeface="Calibri"/>
              <a:cs typeface="Calibri"/>
              <a:sym typeface="Calibri"/>
            </a:endParaRPr>
          </a:p>
          <a:p>
            <a:pPr algn="just">
              <a:defRPr sz="1000">
                <a:solidFill>
                  <a:srgbClr val="002F5F"/>
                </a:solidFill>
              </a:defRPr>
            </a:pPr>
            <a:r>
              <a:rPr lang="de-DE" sz="1000" dirty="0" smtClean="0"/>
              <a:t>Wir sind darauf ausgerichtet, die Entwicklung jeglicher Aspekte von Fertigungsaktivitäten zu unterstützen. Vom Ingenieurwesen, technischer Unterstützung bis hin zu Qualitätskontrollen, Prozessverbesserungen und anderen Dienstleistungen. Unser Erfahrungsgebiet umfasst sowohl Atomkraft, Öl und Gas als auch die Verteidigungs- und Marinesektoren.</a:t>
            </a:r>
            <a:endParaRPr sz="1000" dirty="0"/>
          </a:p>
          <a:p>
            <a:pPr algn="just">
              <a:defRPr sz="1000" b="1">
                <a:solidFill>
                  <a:srgbClr val="002F5F"/>
                </a:solidFill>
              </a:defRPr>
            </a:pPr>
            <a:r>
              <a:rPr sz="1000" dirty="0"/>
              <a:t/>
            </a:r>
            <a:br>
              <a:rPr sz="1000" dirty="0"/>
            </a:br>
            <a:r>
              <a:rPr lang="de-DE" sz="1000" b="0" dirty="0" smtClean="0"/>
              <a:t>Geprägt von der Schwermaschinenindustrie erstreckt sich unsere Expertise über den gesamten Herstellungsprozess, angefangen bei der Designphase bis hin zur endgültigen Lieferung sowie der digitalen Identifizierung und Verifizierung von Kunden, Lieferanten und Geschäftspartnern.</a:t>
            </a:r>
            <a:endParaRPr sz="1000" dirty="0"/>
          </a:p>
        </p:txBody>
      </p:sp>
      <p:sp>
        <p:nvSpPr>
          <p:cNvPr id="131" name="Google Shape;85;p2"/>
          <p:cNvSpPr txBox="1"/>
          <p:nvPr/>
        </p:nvSpPr>
        <p:spPr>
          <a:xfrm>
            <a:off x="3649979" y="4285510"/>
            <a:ext cx="3078483" cy="20005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lgn="just">
              <a:lnSpc>
                <a:spcPct val="140000"/>
              </a:lnSpc>
              <a:defRPr sz="1000" b="1">
                <a:solidFill>
                  <a:srgbClr val="C53B4E"/>
                </a:solidFill>
              </a:defRPr>
            </a:pPr>
            <a:r>
              <a:rPr lang="de-DE" dirty="0" smtClean="0"/>
              <a:t>Digitalisierung von Qualitätsprozessen</a:t>
            </a:r>
            <a:r>
              <a:rPr dirty="0" smtClean="0"/>
              <a:t>:</a:t>
            </a:r>
            <a:endParaRPr sz="1800" b="0" dirty="0">
              <a:latin typeface="Calibri"/>
              <a:ea typeface="Calibri"/>
              <a:cs typeface="Calibri"/>
              <a:sym typeface="Calibri"/>
            </a:endParaRPr>
          </a:p>
          <a:p>
            <a:pPr algn="just">
              <a:defRPr sz="1000">
                <a:solidFill>
                  <a:srgbClr val="002F5F"/>
                </a:solidFill>
              </a:defRPr>
            </a:pPr>
            <a:r>
              <a:rPr dirty="0" err="1"/>
              <a:t>Inspecto</a:t>
            </a:r>
            <a:r>
              <a:rPr dirty="0"/>
              <a:t> DQI </a:t>
            </a:r>
            <a:r>
              <a:rPr dirty="0" smtClean="0"/>
              <a:t>(</a:t>
            </a:r>
            <a:r>
              <a:rPr lang="de-DE" dirty="0" smtClean="0"/>
              <a:t>Digitale Qualitätsinspektion</a:t>
            </a:r>
            <a:r>
              <a:rPr dirty="0" smtClean="0"/>
              <a:t>) </a:t>
            </a:r>
            <a:r>
              <a:rPr lang="de-DE" dirty="0" smtClean="0"/>
              <a:t>ist eine intuitive und leistungsstarke digitale Plattform, spezialisiert auf die Unterstützung von Qualitätsabteilungen sowie Kontroll- und Inspektionsunternehmen. Führen Sie gemeinsam alle Qualitätskontrolldienste in Echtzeit, entweder lokal oder remote, aus. </a:t>
            </a:r>
          </a:p>
          <a:p>
            <a:pPr algn="just">
              <a:defRPr sz="1000">
                <a:solidFill>
                  <a:srgbClr val="002F5F"/>
                </a:solidFill>
              </a:defRPr>
            </a:pPr>
            <a:endParaRPr dirty="0"/>
          </a:p>
          <a:p>
            <a:pPr algn="just">
              <a:defRPr sz="1000">
                <a:solidFill>
                  <a:srgbClr val="002F5F"/>
                </a:solidFill>
              </a:defRPr>
            </a:pPr>
            <a:r>
              <a:rPr lang="de-DE" sz="1000" dirty="0" smtClean="0"/>
              <a:t>Verbessern Sie Ihre Abläufe durch die Unterstützung von KI und maschinellem Lernen und sparen sie gleichzeitig Zeit, Geld und CO2-Emissionen.</a:t>
            </a:r>
            <a:endParaRPr dirty="0"/>
          </a:p>
        </p:txBody>
      </p:sp>
      <p:pic>
        <p:nvPicPr>
          <p:cNvPr id="132" name="Рисунок 21" descr="Рисунок 21"/>
          <p:cNvPicPr>
            <a:picLocks noChangeAspect="1"/>
          </p:cNvPicPr>
          <p:nvPr/>
        </p:nvPicPr>
        <p:blipFill>
          <a:blip r:embed="rId5">
            <a:extLst/>
          </a:blip>
          <a:srcRect r="2" b="33211"/>
          <a:stretch>
            <a:fillRect/>
          </a:stretch>
        </p:blipFill>
        <p:spPr>
          <a:xfrm>
            <a:off x="3642359" y="6892228"/>
            <a:ext cx="2801541" cy="1871267"/>
          </a:xfrm>
          <a:custGeom>
            <a:avLst/>
            <a:gdLst/>
            <a:ahLst/>
            <a:cxnLst>
              <a:cxn ang="0">
                <a:pos x="wd2" y="hd2"/>
              </a:cxn>
              <a:cxn ang="5400000">
                <a:pos x="wd2" y="hd2"/>
              </a:cxn>
              <a:cxn ang="10800000">
                <a:pos x="wd2" y="hd2"/>
              </a:cxn>
              <a:cxn ang="16200000">
                <a:pos x="wd2" y="hd2"/>
              </a:cxn>
            </a:cxnLst>
            <a:rect l="0" t="0" r="r" b="b"/>
            <a:pathLst>
              <a:path w="21600" h="21600" extrusionOk="0">
                <a:moveTo>
                  <a:pt x="1698" y="0"/>
                </a:moveTo>
                <a:cubicBezTo>
                  <a:pt x="761" y="0"/>
                  <a:pt x="0" y="1139"/>
                  <a:pt x="0" y="2543"/>
                </a:cubicBezTo>
                <a:lnTo>
                  <a:pt x="0" y="19062"/>
                </a:lnTo>
                <a:cubicBezTo>
                  <a:pt x="0" y="20465"/>
                  <a:pt x="761" y="21600"/>
                  <a:pt x="1698" y="21600"/>
                </a:cubicBezTo>
                <a:lnTo>
                  <a:pt x="19905" y="21600"/>
                </a:lnTo>
                <a:cubicBezTo>
                  <a:pt x="20842" y="21600"/>
                  <a:pt x="21600" y="20465"/>
                  <a:pt x="21600" y="19062"/>
                </a:cubicBezTo>
                <a:lnTo>
                  <a:pt x="21600" y="2543"/>
                </a:lnTo>
                <a:cubicBezTo>
                  <a:pt x="21600" y="1139"/>
                  <a:pt x="20842" y="0"/>
                  <a:pt x="19905" y="0"/>
                </a:cubicBezTo>
                <a:lnTo>
                  <a:pt x="1698" y="0"/>
                </a:lnTo>
                <a:close/>
              </a:path>
            </a:pathLst>
          </a:custGeom>
          <a:ln w="12700">
            <a:miter lim="400000"/>
          </a:ln>
        </p:spPr>
      </p:pic>
      <p:sp>
        <p:nvSpPr>
          <p:cNvPr id="133" name="Google Shape;783;p15"/>
          <p:cNvSpPr txBox="1"/>
          <p:nvPr/>
        </p:nvSpPr>
        <p:spPr>
          <a:xfrm>
            <a:off x="334589" y="9356138"/>
            <a:ext cx="2063115" cy="2146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355555"/>
              </a:lnSpc>
              <a:defRPr sz="900">
                <a:solidFill>
                  <a:srgbClr val="002F5F"/>
                </a:solidFill>
              </a:defRPr>
            </a:lvl1pPr>
          </a:lstStyle>
          <a:p>
            <a:r>
              <a:t>WWW.INSPECTOGROUP.COM</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Google Shape;91;p3"/>
          <p:cNvSpPr/>
          <p:nvPr/>
        </p:nvSpPr>
        <p:spPr>
          <a:xfrm rot="10800000" flipH="1">
            <a:off x="0" y="2723693"/>
            <a:ext cx="6858000" cy="7182307"/>
          </a:xfrm>
          <a:prstGeom prst="rect">
            <a:avLst/>
          </a:prstGeom>
          <a:solidFill>
            <a:srgbClr val="002F5F"/>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136" name="Google Shape;92;p3"/>
          <p:cNvSpPr/>
          <p:nvPr/>
        </p:nvSpPr>
        <p:spPr>
          <a:xfrm>
            <a:off x="-4480346" y="1775198"/>
            <a:ext cx="1300482" cy="1300482"/>
          </a:xfrm>
          <a:prstGeom prst="rect">
            <a:avLst/>
          </a:prstGeom>
          <a:solidFill>
            <a:srgbClr val="002F5F"/>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137" name="Google Shape;93;p3"/>
          <p:cNvSpPr/>
          <p:nvPr/>
        </p:nvSpPr>
        <p:spPr>
          <a:xfrm>
            <a:off x="-3012726" y="1760277"/>
            <a:ext cx="1300482" cy="1300482"/>
          </a:xfrm>
          <a:prstGeom prst="rect">
            <a:avLst/>
          </a:prstGeom>
          <a:solidFill>
            <a:srgbClr val="D7294A"/>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138" name="Google Shape;94;p3"/>
          <p:cNvSpPr/>
          <p:nvPr/>
        </p:nvSpPr>
        <p:spPr>
          <a:xfrm>
            <a:off x="-1521740" y="1760277"/>
            <a:ext cx="1300482" cy="1300482"/>
          </a:xfrm>
          <a:prstGeom prst="rect">
            <a:avLst/>
          </a:prstGeom>
          <a:solidFill>
            <a:srgbClr val="404343"/>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139" name="Google Shape;95;p3"/>
          <p:cNvSpPr/>
          <p:nvPr/>
        </p:nvSpPr>
        <p:spPr>
          <a:xfrm flipH="1">
            <a:off x="495256" y="3939071"/>
            <a:ext cx="2540812" cy="2"/>
          </a:xfrm>
          <a:prstGeom prst="line">
            <a:avLst/>
          </a:prstGeom>
          <a:ln w="12700">
            <a:solidFill>
              <a:srgbClr val="FFFFFF"/>
            </a:solidFill>
            <a:miter lim="8000"/>
          </a:ln>
        </p:spPr>
        <p:txBody>
          <a:bodyPr lIns="45719" rIns="45719"/>
          <a:lstStyle/>
          <a:p>
            <a:endParaRPr/>
          </a:p>
        </p:txBody>
      </p:sp>
      <p:sp>
        <p:nvSpPr>
          <p:cNvPr id="140" name="Google Shape;96;p3"/>
          <p:cNvSpPr/>
          <p:nvPr/>
        </p:nvSpPr>
        <p:spPr>
          <a:xfrm>
            <a:off x="376642" y="3170327"/>
            <a:ext cx="2778039" cy="654622"/>
          </a:xfrm>
          <a:prstGeom prst="roundRect">
            <a:avLst>
              <a:gd name="adj" fmla="val 50000"/>
            </a:avLst>
          </a:prstGeom>
          <a:solidFill>
            <a:srgbClr val="FFFFFF"/>
          </a:solidFill>
          <a:ln w="12700">
            <a:miter lim="400000"/>
          </a:ln>
          <a:effectLst>
            <a:outerShdw blurRad="190500" dist="38100" dir="2700000" rotWithShape="0">
              <a:srgbClr val="000000">
                <a:alpha val="15685"/>
              </a:srgbClr>
            </a:outerShdw>
          </a:effectLst>
        </p:spPr>
        <p:txBody>
          <a:bodyPr lIns="45719" rIns="45719" anchor="ctr"/>
          <a:lstStyle/>
          <a:p>
            <a:pPr algn="ctr">
              <a:defRPr sz="1800">
                <a:latin typeface="Calibri"/>
                <a:ea typeface="Calibri"/>
                <a:cs typeface="Calibri"/>
                <a:sym typeface="Calibri"/>
              </a:defRPr>
            </a:pPr>
            <a:endParaRPr/>
          </a:p>
        </p:txBody>
      </p:sp>
      <p:sp>
        <p:nvSpPr>
          <p:cNvPr id="141" name="Google Shape;97;p3"/>
          <p:cNvSpPr txBox="1"/>
          <p:nvPr/>
        </p:nvSpPr>
        <p:spPr>
          <a:xfrm>
            <a:off x="555799" y="3262948"/>
            <a:ext cx="2083907" cy="4816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a:spAutoFit/>
          </a:bodyPr>
          <a:lstStyle/>
          <a:p>
            <a:pPr>
              <a:lnSpc>
                <a:spcPct val="115384"/>
              </a:lnSpc>
              <a:defRPr sz="1300" b="1">
                <a:solidFill>
                  <a:srgbClr val="002F5F"/>
                </a:solidFill>
              </a:defRPr>
            </a:pPr>
            <a:r>
              <a:rPr lang="de-DE" sz="1100" dirty="0" smtClean="0"/>
              <a:t>Digitales Qualitäts-prozessmanagement</a:t>
            </a:r>
            <a:endParaRPr sz="1100" dirty="0"/>
          </a:p>
        </p:txBody>
      </p:sp>
      <p:sp>
        <p:nvSpPr>
          <p:cNvPr id="142" name="Google Shape;98;p3"/>
          <p:cNvSpPr/>
          <p:nvPr/>
        </p:nvSpPr>
        <p:spPr>
          <a:xfrm>
            <a:off x="437058" y="3222475"/>
            <a:ext cx="2654346" cy="549900"/>
          </a:xfrm>
          <a:prstGeom prst="roundRect">
            <a:avLst>
              <a:gd name="adj" fmla="val 50000"/>
            </a:avLst>
          </a:prstGeom>
          <a:ln>
            <a:solidFill>
              <a:srgbClr val="002F5F"/>
            </a:solidFill>
            <a:miter lim="8000"/>
          </a:ln>
          <a:effectLst>
            <a:outerShdw blurRad="190500" dist="38100" dir="2700000" rotWithShape="0">
              <a:srgbClr val="000000">
                <a:alpha val="15685"/>
              </a:srgbClr>
            </a:outerShdw>
          </a:effectLst>
        </p:spPr>
        <p:txBody>
          <a:bodyPr lIns="45719" rIns="45719" anchor="ctr"/>
          <a:lstStyle/>
          <a:p>
            <a:pPr algn="ctr">
              <a:defRPr sz="1800">
                <a:latin typeface="Calibri"/>
                <a:ea typeface="Calibri"/>
                <a:cs typeface="Calibri"/>
                <a:sym typeface="Calibri"/>
              </a:defRPr>
            </a:pPr>
            <a:endParaRPr/>
          </a:p>
        </p:txBody>
      </p:sp>
      <p:grpSp>
        <p:nvGrpSpPr>
          <p:cNvPr id="155" name="Google Shape;99;p3"/>
          <p:cNvGrpSpPr/>
          <p:nvPr/>
        </p:nvGrpSpPr>
        <p:grpSpPr>
          <a:xfrm>
            <a:off x="2574937" y="3276224"/>
            <a:ext cx="442827" cy="442827"/>
            <a:chOff x="0" y="0"/>
            <a:chExt cx="442826" cy="442826"/>
          </a:xfrm>
        </p:grpSpPr>
        <p:sp>
          <p:nvSpPr>
            <p:cNvPr id="143" name="Google Shape;100;p3"/>
            <p:cNvSpPr/>
            <p:nvPr/>
          </p:nvSpPr>
          <p:spPr>
            <a:xfrm>
              <a:off x="-1" y="-1"/>
              <a:ext cx="442828" cy="442828"/>
            </a:xfrm>
            <a:prstGeom prst="ellipse">
              <a:avLst/>
            </a:prstGeom>
            <a:solidFill>
              <a:srgbClr val="404343">
                <a:alpha val="40000"/>
              </a:srgbClr>
            </a:solidFill>
            <a:ln w="12700" cap="flat">
              <a:noFill/>
              <a:miter lim="400000"/>
            </a:ln>
            <a:effectLst/>
          </p:spPr>
          <p:txBody>
            <a:bodyPr wrap="square" lIns="45719" tIns="45719" rIns="45719" bIns="45719" numCol="1" anchor="ctr">
              <a:noAutofit/>
            </a:bodyPr>
            <a:lstStyle/>
            <a:p>
              <a:pPr algn="ctr">
                <a:defRPr sz="1800">
                  <a:latin typeface="Calibri"/>
                  <a:ea typeface="Calibri"/>
                  <a:cs typeface="Calibri"/>
                  <a:sym typeface="Calibri"/>
                </a:defRPr>
              </a:pPr>
              <a:endParaRPr/>
            </a:p>
          </p:txBody>
        </p:sp>
        <p:grpSp>
          <p:nvGrpSpPr>
            <p:cNvPr id="154" name="Google Shape;101;p3"/>
            <p:cNvGrpSpPr/>
            <p:nvPr/>
          </p:nvGrpSpPr>
          <p:grpSpPr>
            <a:xfrm>
              <a:off x="111985" y="62365"/>
              <a:ext cx="218830" cy="311615"/>
              <a:chOff x="0" y="-2"/>
              <a:chExt cx="218829" cy="311614"/>
            </a:xfrm>
          </p:grpSpPr>
          <p:grpSp>
            <p:nvGrpSpPr>
              <p:cNvPr id="147" name="Google Shape;102;p3"/>
              <p:cNvGrpSpPr/>
              <p:nvPr/>
            </p:nvGrpSpPr>
            <p:grpSpPr>
              <a:xfrm>
                <a:off x="-1" y="92773"/>
                <a:ext cx="218831" cy="218840"/>
                <a:chOff x="0" y="0"/>
                <a:chExt cx="218829" cy="218839"/>
              </a:xfrm>
            </p:grpSpPr>
            <p:sp>
              <p:nvSpPr>
                <p:cNvPr id="144" name="Google Shape;103;p3"/>
                <p:cNvSpPr/>
                <p:nvPr/>
              </p:nvSpPr>
              <p:spPr>
                <a:xfrm>
                  <a:off x="-1" y="-1"/>
                  <a:ext cx="218831" cy="218841"/>
                </a:xfrm>
                <a:custGeom>
                  <a:avLst/>
                  <a:gdLst/>
                  <a:ahLst/>
                  <a:cxnLst>
                    <a:cxn ang="0">
                      <a:pos x="wd2" y="hd2"/>
                    </a:cxn>
                    <a:cxn ang="5400000">
                      <a:pos x="wd2" y="hd2"/>
                    </a:cxn>
                    <a:cxn ang="10800000">
                      <a:pos x="wd2" y="hd2"/>
                    </a:cxn>
                    <a:cxn ang="16200000">
                      <a:pos x="wd2" y="hd2"/>
                    </a:cxn>
                  </a:cxnLst>
                  <a:rect l="0" t="0" r="r" b="b"/>
                  <a:pathLst>
                    <a:path w="21600" h="21600" extrusionOk="0">
                      <a:moveTo>
                        <a:pt x="12194" y="21600"/>
                      </a:moveTo>
                      <a:lnTo>
                        <a:pt x="9410" y="21600"/>
                      </a:lnTo>
                      <a:cubicBezTo>
                        <a:pt x="9141" y="21600"/>
                        <a:pt x="8913" y="21403"/>
                        <a:pt x="8876" y="21137"/>
                      </a:cubicBezTo>
                      <a:lnTo>
                        <a:pt x="8598" y="19192"/>
                      </a:lnTo>
                      <a:cubicBezTo>
                        <a:pt x="7830" y="18992"/>
                        <a:pt x="7101" y="18691"/>
                        <a:pt x="6426" y="18294"/>
                      </a:cubicBezTo>
                      <a:lnTo>
                        <a:pt x="4854" y="19472"/>
                      </a:lnTo>
                      <a:cubicBezTo>
                        <a:pt x="4640" y="19634"/>
                        <a:pt x="4339" y="19612"/>
                        <a:pt x="4149" y="19422"/>
                      </a:cubicBezTo>
                      <a:lnTo>
                        <a:pt x="2180" y="17454"/>
                      </a:lnTo>
                      <a:cubicBezTo>
                        <a:pt x="1990" y="17264"/>
                        <a:pt x="1969" y="16963"/>
                        <a:pt x="2129" y="16748"/>
                      </a:cubicBezTo>
                      <a:lnTo>
                        <a:pt x="3307" y="15177"/>
                      </a:lnTo>
                      <a:cubicBezTo>
                        <a:pt x="2909" y="14500"/>
                        <a:pt x="2608" y="13773"/>
                        <a:pt x="2409" y="13005"/>
                      </a:cubicBezTo>
                      <a:lnTo>
                        <a:pt x="463" y="12727"/>
                      </a:lnTo>
                      <a:cubicBezTo>
                        <a:pt x="197" y="12689"/>
                        <a:pt x="0" y="12462"/>
                        <a:pt x="0" y="12193"/>
                      </a:cubicBezTo>
                      <a:lnTo>
                        <a:pt x="0" y="9408"/>
                      </a:lnTo>
                      <a:cubicBezTo>
                        <a:pt x="0" y="9140"/>
                        <a:pt x="197" y="8911"/>
                        <a:pt x="463" y="8874"/>
                      </a:cubicBezTo>
                      <a:lnTo>
                        <a:pt x="2411" y="8596"/>
                      </a:lnTo>
                      <a:cubicBezTo>
                        <a:pt x="2608" y="7832"/>
                        <a:pt x="2909" y="7106"/>
                        <a:pt x="3309" y="6427"/>
                      </a:cubicBezTo>
                      <a:lnTo>
                        <a:pt x="2128" y="4854"/>
                      </a:lnTo>
                      <a:cubicBezTo>
                        <a:pt x="1967" y="4639"/>
                        <a:pt x="1988" y="4339"/>
                        <a:pt x="2178" y="4149"/>
                      </a:cubicBezTo>
                      <a:lnTo>
                        <a:pt x="4148" y="2179"/>
                      </a:lnTo>
                      <a:cubicBezTo>
                        <a:pt x="4338" y="1989"/>
                        <a:pt x="4638" y="1968"/>
                        <a:pt x="4853" y="2129"/>
                      </a:cubicBezTo>
                      <a:lnTo>
                        <a:pt x="6426" y="3308"/>
                      </a:lnTo>
                      <a:cubicBezTo>
                        <a:pt x="7104" y="2910"/>
                        <a:pt x="7832" y="2610"/>
                        <a:pt x="8595" y="2412"/>
                      </a:cubicBezTo>
                      <a:lnTo>
                        <a:pt x="8874" y="463"/>
                      </a:lnTo>
                      <a:cubicBezTo>
                        <a:pt x="8913" y="197"/>
                        <a:pt x="9140" y="0"/>
                        <a:pt x="9408" y="0"/>
                      </a:cubicBezTo>
                      <a:lnTo>
                        <a:pt x="12194" y="0"/>
                      </a:lnTo>
                      <a:cubicBezTo>
                        <a:pt x="12462" y="0"/>
                        <a:pt x="12691" y="197"/>
                        <a:pt x="12728" y="463"/>
                      </a:cubicBezTo>
                      <a:lnTo>
                        <a:pt x="13006" y="2411"/>
                      </a:lnTo>
                      <a:cubicBezTo>
                        <a:pt x="13770" y="2610"/>
                        <a:pt x="14496" y="2911"/>
                        <a:pt x="15174" y="3308"/>
                      </a:cubicBezTo>
                      <a:lnTo>
                        <a:pt x="16748" y="2128"/>
                      </a:lnTo>
                      <a:cubicBezTo>
                        <a:pt x="16963" y="1966"/>
                        <a:pt x="17263" y="1989"/>
                        <a:pt x="17453" y="2179"/>
                      </a:cubicBezTo>
                      <a:lnTo>
                        <a:pt x="19422" y="4149"/>
                      </a:lnTo>
                      <a:cubicBezTo>
                        <a:pt x="19612" y="4339"/>
                        <a:pt x="19633" y="4639"/>
                        <a:pt x="19472" y="4854"/>
                      </a:cubicBezTo>
                      <a:lnTo>
                        <a:pt x="18291" y="6427"/>
                      </a:lnTo>
                      <a:cubicBezTo>
                        <a:pt x="18690" y="7106"/>
                        <a:pt x="18990" y="7832"/>
                        <a:pt x="19190" y="8596"/>
                      </a:cubicBezTo>
                      <a:lnTo>
                        <a:pt x="21137" y="8874"/>
                      </a:lnTo>
                      <a:cubicBezTo>
                        <a:pt x="21403" y="8912"/>
                        <a:pt x="21600" y="9140"/>
                        <a:pt x="21600" y="9408"/>
                      </a:cubicBezTo>
                      <a:lnTo>
                        <a:pt x="21600" y="12192"/>
                      </a:lnTo>
                      <a:cubicBezTo>
                        <a:pt x="21600" y="12460"/>
                        <a:pt x="21403" y="12689"/>
                        <a:pt x="21137" y="12726"/>
                      </a:cubicBezTo>
                      <a:lnTo>
                        <a:pt x="19188" y="13004"/>
                      </a:lnTo>
                      <a:cubicBezTo>
                        <a:pt x="18990" y="13768"/>
                        <a:pt x="18691" y="14494"/>
                        <a:pt x="18293" y="15173"/>
                      </a:cubicBezTo>
                      <a:lnTo>
                        <a:pt x="19472" y="16746"/>
                      </a:lnTo>
                      <a:cubicBezTo>
                        <a:pt x="19633" y="16961"/>
                        <a:pt x="19612" y="17261"/>
                        <a:pt x="19422" y="17451"/>
                      </a:cubicBezTo>
                      <a:lnTo>
                        <a:pt x="17452" y="19421"/>
                      </a:lnTo>
                      <a:cubicBezTo>
                        <a:pt x="17262" y="19611"/>
                        <a:pt x="16962" y="19632"/>
                        <a:pt x="16747" y="19471"/>
                      </a:cubicBezTo>
                      <a:lnTo>
                        <a:pt x="15174" y="18290"/>
                      </a:lnTo>
                      <a:cubicBezTo>
                        <a:pt x="14495" y="18690"/>
                        <a:pt x="13767" y="18990"/>
                        <a:pt x="13005" y="19188"/>
                      </a:cubicBezTo>
                      <a:lnTo>
                        <a:pt x="12726" y="21136"/>
                      </a:lnTo>
                      <a:cubicBezTo>
                        <a:pt x="12687" y="21401"/>
                        <a:pt x="12460" y="21599"/>
                        <a:pt x="12192" y="21599"/>
                      </a:cubicBezTo>
                      <a:close/>
                      <a:moveTo>
                        <a:pt x="9876" y="20521"/>
                      </a:moveTo>
                      <a:lnTo>
                        <a:pt x="11726" y="20521"/>
                      </a:lnTo>
                      <a:lnTo>
                        <a:pt x="11991" y="18671"/>
                      </a:lnTo>
                      <a:cubicBezTo>
                        <a:pt x="12023" y="18447"/>
                        <a:pt x="12190" y="18267"/>
                        <a:pt x="12413" y="18219"/>
                      </a:cubicBezTo>
                      <a:cubicBezTo>
                        <a:pt x="13305" y="18030"/>
                        <a:pt x="14147" y="17682"/>
                        <a:pt x="14912" y="17185"/>
                      </a:cubicBezTo>
                      <a:cubicBezTo>
                        <a:pt x="15102" y="17062"/>
                        <a:pt x="15348" y="17071"/>
                        <a:pt x="15529" y="17206"/>
                      </a:cubicBezTo>
                      <a:lnTo>
                        <a:pt x="17021" y="18326"/>
                      </a:lnTo>
                      <a:lnTo>
                        <a:pt x="18329" y="17018"/>
                      </a:lnTo>
                      <a:lnTo>
                        <a:pt x="17209" y="15526"/>
                      </a:lnTo>
                      <a:cubicBezTo>
                        <a:pt x="17073" y="15344"/>
                        <a:pt x="17065" y="15099"/>
                        <a:pt x="17188" y="14909"/>
                      </a:cubicBezTo>
                      <a:cubicBezTo>
                        <a:pt x="17683" y="14144"/>
                        <a:pt x="18031" y="13303"/>
                        <a:pt x="18221" y="12410"/>
                      </a:cubicBezTo>
                      <a:cubicBezTo>
                        <a:pt x="18268" y="12189"/>
                        <a:pt x="18448" y="12020"/>
                        <a:pt x="18672" y="11987"/>
                      </a:cubicBezTo>
                      <a:lnTo>
                        <a:pt x="20522" y="11723"/>
                      </a:lnTo>
                      <a:lnTo>
                        <a:pt x="20522" y="9873"/>
                      </a:lnTo>
                      <a:lnTo>
                        <a:pt x="18675" y="9609"/>
                      </a:lnTo>
                      <a:cubicBezTo>
                        <a:pt x="18460" y="9578"/>
                        <a:pt x="18288" y="9423"/>
                        <a:pt x="18231" y="9218"/>
                      </a:cubicBezTo>
                      <a:cubicBezTo>
                        <a:pt x="18228" y="9208"/>
                        <a:pt x="18226" y="9197"/>
                        <a:pt x="18223" y="9187"/>
                      </a:cubicBezTo>
                      <a:cubicBezTo>
                        <a:pt x="18031" y="8295"/>
                        <a:pt x="17684" y="7457"/>
                        <a:pt x="17193" y="6696"/>
                      </a:cubicBezTo>
                      <a:cubicBezTo>
                        <a:pt x="17067" y="6509"/>
                        <a:pt x="17068" y="6257"/>
                        <a:pt x="17209" y="6071"/>
                      </a:cubicBezTo>
                      <a:lnTo>
                        <a:pt x="18329" y="4577"/>
                      </a:lnTo>
                      <a:lnTo>
                        <a:pt x="17021" y="3269"/>
                      </a:lnTo>
                      <a:lnTo>
                        <a:pt x="15528" y="4389"/>
                      </a:lnTo>
                      <a:cubicBezTo>
                        <a:pt x="15346" y="4525"/>
                        <a:pt x="15101" y="4533"/>
                        <a:pt x="14911" y="4410"/>
                      </a:cubicBezTo>
                      <a:cubicBezTo>
                        <a:pt x="14147" y="3914"/>
                        <a:pt x="13305" y="3567"/>
                        <a:pt x="12411" y="3374"/>
                      </a:cubicBezTo>
                      <a:cubicBezTo>
                        <a:pt x="12378" y="3367"/>
                        <a:pt x="12344" y="3357"/>
                        <a:pt x="12313" y="3343"/>
                      </a:cubicBezTo>
                      <a:cubicBezTo>
                        <a:pt x="12140" y="3269"/>
                        <a:pt x="12015" y="3109"/>
                        <a:pt x="11989" y="2922"/>
                      </a:cubicBezTo>
                      <a:lnTo>
                        <a:pt x="11725" y="1075"/>
                      </a:lnTo>
                      <a:lnTo>
                        <a:pt x="9875" y="1075"/>
                      </a:lnTo>
                      <a:lnTo>
                        <a:pt x="9611" y="2926"/>
                      </a:lnTo>
                      <a:cubicBezTo>
                        <a:pt x="9578" y="3151"/>
                        <a:pt x="9410" y="3331"/>
                        <a:pt x="9189" y="3378"/>
                      </a:cubicBezTo>
                      <a:cubicBezTo>
                        <a:pt x="8295" y="3568"/>
                        <a:pt x="7454" y="3916"/>
                        <a:pt x="6689" y="4411"/>
                      </a:cubicBezTo>
                      <a:cubicBezTo>
                        <a:pt x="6499" y="4534"/>
                        <a:pt x="6254" y="4526"/>
                        <a:pt x="6072" y="4390"/>
                      </a:cubicBezTo>
                      <a:lnTo>
                        <a:pt x="4580" y="3270"/>
                      </a:lnTo>
                      <a:lnTo>
                        <a:pt x="3273" y="4579"/>
                      </a:lnTo>
                      <a:lnTo>
                        <a:pt x="4392" y="6071"/>
                      </a:lnTo>
                      <a:cubicBezTo>
                        <a:pt x="4528" y="6252"/>
                        <a:pt x="4537" y="6498"/>
                        <a:pt x="4414" y="6688"/>
                      </a:cubicBezTo>
                      <a:cubicBezTo>
                        <a:pt x="3917" y="7452"/>
                        <a:pt x="3569" y="8294"/>
                        <a:pt x="3379" y="9187"/>
                      </a:cubicBezTo>
                      <a:cubicBezTo>
                        <a:pt x="3332" y="9408"/>
                        <a:pt x="3152" y="9577"/>
                        <a:pt x="2928" y="9609"/>
                      </a:cubicBezTo>
                      <a:lnTo>
                        <a:pt x="1078" y="9873"/>
                      </a:lnTo>
                      <a:lnTo>
                        <a:pt x="1078" y="11723"/>
                      </a:lnTo>
                      <a:lnTo>
                        <a:pt x="2924" y="11986"/>
                      </a:lnTo>
                      <a:cubicBezTo>
                        <a:pt x="3147" y="12018"/>
                        <a:pt x="3328" y="12186"/>
                        <a:pt x="3376" y="12407"/>
                      </a:cubicBezTo>
                      <a:cubicBezTo>
                        <a:pt x="3568" y="13306"/>
                        <a:pt x="3916" y="14148"/>
                        <a:pt x="4410" y="14907"/>
                      </a:cubicBezTo>
                      <a:cubicBezTo>
                        <a:pt x="4499" y="15044"/>
                        <a:pt x="4523" y="15216"/>
                        <a:pt x="4469" y="15374"/>
                      </a:cubicBezTo>
                      <a:cubicBezTo>
                        <a:pt x="4451" y="15429"/>
                        <a:pt x="4424" y="15480"/>
                        <a:pt x="4390" y="15526"/>
                      </a:cubicBezTo>
                      <a:lnTo>
                        <a:pt x="3271" y="17017"/>
                      </a:lnTo>
                      <a:lnTo>
                        <a:pt x="4579" y="18324"/>
                      </a:lnTo>
                      <a:lnTo>
                        <a:pt x="6070" y="17206"/>
                      </a:lnTo>
                      <a:cubicBezTo>
                        <a:pt x="6205" y="17105"/>
                        <a:pt x="6380" y="17074"/>
                        <a:pt x="6543" y="17120"/>
                      </a:cubicBezTo>
                      <a:cubicBezTo>
                        <a:pt x="6595" y="17135"/>
                        <a:pt x="6646" y="17157"/>
                        <a:pt x="6691" y="17187"/>
                      </a:cubicBezTo>
                      <a:cubicBezTo>
                        <a:pt x="7449" y="17679"/>
                        <a:pt x="8291" y="18028"/>
                        <a:pt x="9191" y="18221"/>
                      </a:cubicBezTo>
                      <a:cubicBezTo>
                        <a:pt x="9412" y="18268"/>
                        <a:pt x="9580" y="18448"/>
                        <a:pt x="9612" y="18673"/>
                      </a:cubicBezTo>
                      <a:lnTo>
                        <a:pt x="9875" y="20519"/>
                      </a:lnTo>
                      <a:close/>
                    </a:path>
                  </a:pathLst>
                </a:custGeom>
                <a:solidFill>
                  <a:srgbClr val="FFFFFF"/>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145" name="Google Shape;104;p3"/>
                <p:cNvSpPr/>
                <p:nvPr/>
              </p:nvSpPr>
              <p:spPr>
                <a:xfrm>
                  <a:off x="47028" y="47013"/>
                  <a:ext cx="124811" cy="124811"/>
                </a:xfrm>
                <a:custGeom>
                  <a:avLst/>
                  <a:gdLst/>
                  <a:ahLst/>
                  <a:cxnLst>
                    <a:cxn ang="0">
                      <a:pos x="wd2" y="hd2"/>
                    </a:cxn>
                    <a:cxn ang="5400000">
                      <a:pos x="wd2" y="hd2"/>
                    </a:cxn>
                    <a:cxn ang="10800000">
                      <a:pos x="wd2" y="hd2"/>
                    </a:cxn>
                    <a:cxn ang="16200000">
                      <a:pos x="wd2" y="hd2"/>
                    </a:cxn>
                  </a:cxnLst>
                  <a:rect l="0" t="0" r="r" b="b"/>
                  <a:pathLst>
                    <a:path w="21600" h="21600" extrusionOk="0">
                      <a:moveTo>
                        <a:pt x="10799" y="21598"/>
                      </a:moveTo>
                      <a:cubicBezTo>
                        <a:pt x="4843" y="21598"/>
                        <a:pt x="0" y="16752"/>
                        <a:pt x="0" y="10799"/>
                      </a:cubicBezTo>
                      <a:cubicBezTo>
                        <a:pt x="0" y="4845"/>
                        <a:pt x="4843" y="0"/>
                        <a:pt x="10799" y="0"/>
                      </a:cubicBezTo>
                      <a:cubicBezTo>
                        <a:pt x="11321" y="0"/>
                        <a:pt x="11746" y="425"/>
                        <a:pt x="11746" y="947"/>
                      </a:cubicBezTo>
                      <a:cubicBezTo>
                        <a:pt x="11746" y="1469"/>
                        <a:pt x="11321" y="1894"/>
                        <a:pt x="10799" y="1894"/>
                      </a:cubicBezTo>
                      <a:cubicBezTo>
                        <a:pt x="5888" y="1894"/>
                        <a:pt x="1892" y="5890"/>
                        <a:pt x="1892" y="10801"/>
                      </a:cubicBezTo>
                      <a:cubicBezTo>
                        <a:pt x="1892" y="15712"/>
                        <a:pt x="5888" y="19708"/>
                        <a:pt x="10799" y="19708"/>
                      </a:cubicBezTo>
                      <a:cubicBezTo>
                        <a:pt x="15710" y="19708"/>
                        <a:pt x="19706" y="15712"/>
                        <a:pt x="19706" y="10801"/>
                      </a:cubicBezTo>
                      <a:cubicBezTo>
                        <a:pt x="19706" y="10279"/>
                        <a:pt x="20131" y="9854"/>
                        <a:pt x="20653" y="9854"/>
                      </a:cubicBezTo>
                      <a:cubicBezTo>
                        <a:pt x="21176" y="9854"/>
                        <a:pt x="21600" y="10279"/>
                        <a:pt x="21600" y="10801"/>
                      </a:cubicBezTo>
                      <a:cubicBezTo>
                        <a:pt x="21600" y="16757"/>
                        <a:pt x="16755" y="21600"/>
                        <a:pt x="10801" y="21600"/>
                      </a:cubicBezTo>
                      <a:close/>
                    </a:path>
                  </a:pathLst>
                </a:custGeom>
                <a:solidFill>
                  <a:srgbClr val="FFFFFF"/>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146" name="Google Shape;105;p3"/>
                <p:cNvSpPr/>
                <p:nvPr/>
              </p:nvSpPr>
              <p:spPr>
                <a:xfrm>
                  <a:off x="66126" y="70110"/>
                  <a:ext cx="97358" cy="67088"/>
                </a:xfrm>
                <a:custGeom>
                  <a:avLst/>
                  <a:gdLst/>
                  <a:ahLst/>
                  <a:cxnLst>
                    <a:cxn ang="0">
                      <a:pos x="wd2" y="hd2"/>
                    </a:cxn>
                    <a:cxn ang="5400000">
                      <a:pos x="wd2" y="hd2"/>
                    </a:cxn>
                    <a:cxn ang="10800000">
                      <a:pos x="wd2" y="hd2"/>
                    </a:cxn>
                    <a:cxn ang="16200000">
                      <a:pos x="wd2" y="hd2"/>
                    </a:cxn>
                  </a:cxnLst>
                  <a:rect l="0" t="0" r="r" b="b"/>
                  <a:pathLst>
                    <a:path w="21356" h="21418" extrusionOk="0">
                      <a:moveTo>
                        <a:pt x="8331" y="21418"/>
                      </a:moveTo>
                      <a:cubicBezTo>
                        <a:pt x="8011" y="21418"/>
                        <a:pt x="7702" y="21229"/>
                        <a:pt x="7478" y="20900"/>
                      </a:cubicBezTo>
                      <a:lnTo>
                        <a:pt x="346" y="10379"/>
                      </a:lnTo>
                      <a:cubicBezTo>
                        <a:pt x="-120" y="9692"/>
                        <a:pt x="-115" y="8588"/>
                        <a:pt x="357" y="7909"/>
                      </a:cubicBezTo>
                      <a:cubicBezTo>
                        <a:pt x="829" y="7231"/>
                        <a:pt x="1588" y="7239"/>
                        <a:pt x="2054" y="7925"/>
                      </a:cubicBezTo>
                      <a:lnTo>
                        <a:pt x="8320" y="17170"/>
                      </a:lnTo>
                      <a:lnTo>
                        <a:pt x="19292" y="537"/>
                      </a:lnTo>
                      <a:cubicBezTo>
                        <a:pt x="19750" y="-158"/>
                        <a:pt x="20509" y="-182"/>
                        <a:pt x="20986" y="484"/>
                      </a:cubicBezTo>
                      <a:cubicBezTo>
                        <a:pt x="21464" y="1151"/>
                        <a:pt x="21480" y="2255"/>
                        <a:pt x="21022" y="2950"/>
                      </a:cubicBezTo>
                      <a:lnTo>
                        <a:pt x="9194" y="20876"/>
                      </a:lnTo>
                      <a:cubicBezTo>
                        <a:pt x="8971" y="21217"/>
                        <a:pt x="8662" y="21410"/>
                        <a:pt x="8339" y="21414"/>
                      </a:cubicBezTo>
                      <a:lnTo>
                        <a:pt x="8331" y="21414"/>
                      </a:lnTo>
                      <a:close/>
                    </a:path>
                  </a:pathLst>
                </a:custGeom>
                <a:solidFill>
                  <a:srgbClr val="FFFFFF"/>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grpSp>
          <p:grpSp>
            <p:nvGrpSpPr>
              <p:cNvPr id="153" name="Google Shape;106;p3"/>
              <p:cNvGrpSpPr/>
              <p:nvPr/>
            </p:nvGrpSpPr>
            <p:grpSpPr>
              <a:xfrm>
                <a:off x="7020" y="-3"/>
                <a:ext cx="204829" cy="131479"/>
                <a:chOff x="0" y="-1"/>
                <a:chExt cx="204828" cy="131477"/>
              </a:xfrm>
            </p:grpSpPr>
            <p:sp>
              <p:nvSpPr>
                <p:cNvPr id="148" name="Google Shape;107;p3"/>
                <p:cNvSpPr/>
                <p:nvPr/>
              </p:nvSpPr>
              <p:spPr>
                <a:xfrm>
                  <a:off x="109073" y="-2"/>
                  <a:ext cx="59394" cy="86010"/>
                </a:xfrm>
                <a:custGeom>
                  <a:avLst/>
                  <a:gdLst/>
                  <a:ahLst/>
                  <a:cxnLst>
                    <a:cxn ang="0">
                      <a:pos x="wd2" y="hd2"/>
                    </a:cxn>
                    <a:cxn ang="5400000">
                      <a:pos x="wd2" y="hd2"/>
                    </a:cxn>
                    <a:cxn ang="10800000">
                      <a:pos x="wd2" y="hd2"/>
                    </a:cxn>
                    <a:cxn ang="16200000">
                      <a:pos x="wd2" y="hd2"/>
                    </a:cxn>
                  </a:cxnLst>
                  <a:rect l="0" t="0" r="r" b="b"/>
                  <a:pathLst>
                    <a:path w="21600" h="21524" extrusionOk="0">
                      <a:moveTo>
                        <a:pt x="1990" y="21521"/>
                      </a:moveTo>
                      <a:cubicBezTo>
                        <a:pt x="892" y="21521"/>
                        <a:pt x="0" y="20907"/>
                        <a:pt x="0" y="20152"/>
                      </a:cubicBezTo>
                      <a:lnTo>
                        <a:pt x="0" y="5379"/>
                      </a:lnTo>
                      <a:cubicBezTo>
                        <a:pt x="0" y="4920"/>
                        <a:pt x="334" y="4491"/>
                        <a:pt x="892" y="4240"/>
                      </a:cubicBezTo>
                      <a:lnTo>
                        <a:pt x="9702" y="226"/>
                      </a:lnTo>
                      <a:cubicBezTo>
                        <a:pt x="10370" y="-76"/>
                        <a:pt x="11230" y="-76"/>
                        <a:pt x="11898" y="226"/>
                      </a:cubicBezTo>
                      <a:lnTo>
                        <a:pt x="20708" y="4236"/>
                      </a:lnTo>
                      <a:cubicBezTo>
                        <a:pt x="21266" y="4488"/>
                        <a:pt x="21600" y="4920"/>
                        <a:pt x="21600" y="5376"/>
                      </a:cubicBezTo>
                      <a:lnTo>
                        <a:pt x="21600" y="18915"/>
                      </a:lnTo>
                      <a:cubicBezTo>
                        <a:pt x="21600" y="19670"/>
                        <a:pt x="20708" y="20284"/>
                        <a:pt x="19610" y="20284"/>
                      </a:cubicBezTo>
                      <a:cubicBezTo>
                        <a:pt x="18512" y="20284"/>
                        <a:pt x="17620" y="19670"/>
                        <a:pt x="17620" y="18915"/>
                      </a:cubicBezTo>
                      <a:lnTo>
                        <a:pt x="17620" y="6116"/>
                      </a:lnTo>
                      <a:lnTo>
                        <a:pt x="10795" y="3009"/>
                      </a:lnTo>
                      <a:lnTo>
                        <a:pt x="3970" y="6116"/>
                      </a:lnTo>
                      <a:lnTo>
                        <a:pt x="3970" y="20155"/>
                      </a:lnTo>
                      <a:cubicBezTo>
                        <a:pt x="3970" y="20910"/>
                        <a:pt x="3079" y="21524"/>
                        <a:pt x="1981" y="21524"/>
                      </a:cubicBezTo>
                      <a:close/>
                    </a:path>
                  </a:pathLst>
                </a:custGeom>
                <a:solidFill>
                  <a:srgbClr val="FFFFFF"/>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149" name="Google Shape;108;p3"/>
                <p:cNvSpPr/>
                <p:nvPr/>
              </p:nvSpPr>
              <p:spPr>
                <a:xfrm>
                  <a:off x="72710" y="52839"/>
                  <a:ext cx="47307" cy="36088"/>
                </a:xfrm>
                <a:custGeom>
                  <a:avLst/>
                  <a:gdLst/>
                  <a:ahLst/>
                  <a:cxnLst>
                    <a:cxn ang="0">
                      <a:pos x="wd2" y="hd2"/>
                    </a:cxn>
                    <a:cxn ang="5400000">
                      <a:pos x="wd2" y="hd2"/>
                    </a:cxn>
                    <a:cxn ang="10800000">
                      <a:pos x="wd2" y="hd2"/>
                    </a:cxn>
                    <a:cxn ang="16200000">
                      <a:pos x="wd2" y="hd2"/>
                    </a:cxn>
                  </a:cxnLst>
                  <a:rect l="0" t="0" r="r" b="b"/>
                  <a:pathLst>
                    <a:path w="21600" h="21600" extrusionOk="0">
                      <a:moveTo>
                        <a:pt x="2498" y="21592"/>
                      </a:moveTo>
                      <a:cubicBezTo>
                        <a:pt x="1120" y="21592"/>
                        <a:pt x="0" y="20124"/>
                        <a:pt x="0" y="18317"/>
                      </a:cubicBezTo>
                      <a:lnTo>
                        <a:pt x="0" y="3275"/>
                      </a:lnTo>
                      <a:cubicBezTo>
                        <a:pt x="0" y="1468"/>
                        <a:pt x="1120" y="0"/>
                        <a:pt x="2498" y="0"/>
                      </a:cubicBezTo>
                      <a:lnTo>
                        <a:pt x="19102" y="0"/>
                      </a:lnTo>
                      <a:cubicBezTo>
                        <a:pt x="20480" y="0"/>
                        <a:pt x="21600" y="1468"/>
                        <a:pt x="21600" y="3275"/>
                      </a:cubicBezTo>
                      <a:cubicBezTo>
                        <a:pt x="21600" y="5082"/>
                        <a:pt x="20480" y="6550"/>
                        <a:pt x="19102" y="6550"/>
                      </a:cubicBezTo>
                      <a:lnTo>
                        <a:pt x="4996" y="6550"/>
                      </a:lnTo>
                      <a:lnTo>
                        <a:pt x="4996" y="18325"/>
                      </a:lnTo>
                      <a:cubicBezTo>
                        <a:pt x="4996" y="20132"/>
                        <a:pt x="3877" y="21600"/>
                        <a:pt x="2498" y="21600"/>
                      </a:cubicBezTo>
                      <a:close/>
                    </a:path>
                  </a:pathLst>
                </a:custGeom>
                <a:solidFill>
                  <a:srgbClr val="FFFFFF"/>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150" name="Google Shape;109;p3"/>
                <p:cNvSpPr/>
                <p:nvPr/>
              </p:nvSpPr>
              <p:spPr>
                <a:xfrm>
                  <a:off x="0" y="70837"/>
                  <a:ext cx="47306" cy="60627"/>
                </a:xfrm>
                <a:custGeom>
                  <a:avLst/>
                  <a:gdLst/>
                  <a:ahLst/>
                  <a:cxnLst>
                    <a:cxn ang="0">
                      <a:pos x="wd2" y="hd2"/>
                    </a:cxn>
                    <a:cxn ang="5400000">
                      <a:pos x="wd2" y="hd2"/>
                    </a:cxn>
                    <a:cxn ang="10800000">
                      <a:pos x="wd2" y="hd2"/>
                    </a:cxn>
                    <a:cxn ang="16200000">
                      <a:pos x="wd2" y="hd2"/>
                    </a:cxn>
                  </a:cxnLst>
                  <a:rect l="0" t="0" r="r" b="b"/>
                  <a:pathLst>
                    <a:path w="21600" h="21600" extrusionOk="0">
                      <a:moveTo>
                        <a:pt x="2498" y="21600"/>
                      </a:moveTo>
                      <a:cubicBezTo>
                        <a:pt x="1120" y="21600"/>
                        <a:pt x="0" y="20726"/>
                        <a:pt x="0" y="19651"/>
                      </a:cubicBezTo>
                      <a:lnTo>
                        <a:pt x="0" y="1949"/>
                      </a:lnTo>
                      <a:cubicBezTo>
                        <a:pt x="0" y="874"/>
                        <a:pt x="1120" y="0"/>
                        <a:pt x="2498" y="0"/>
                      </a:cubicBezTo>
                      <a:lnTo>
                        <a:pt x="19102" y="0"/>
                      </a:lnTo>
                      <a:cubicBezTo>
                        <a:pt x="20480" y="0"/>
                        <a:pt x="21600" y="874"/>
                        <a:pt x="21600" y="1949"/>
                      </a:cubicBezTo>
                      <a:lnTo>
                        <a:pt x="21600" y="3173"/>
                      </a:lnTo>
                      <a:cubicBezTo>
                        <a:pt x="21600" y="4248"/>
                        <a:pt x="20480" y="5122"/>
                        <a:pt x="19102" y="5122"/>
                      </a:cubicBezTo>
                      <a:cubicBezTo>
                        <a:pt x="18051" y="5122"/>
                        <a:pt x="17155" y="4616"/>
                        <a:pt x="16787" y="3899"/>
                      </a:cubicBezTo>
                      <a:lnTo>
                        <a:pt x="4991" y="3899"/>
                      </a:lnTo>
                      <a:lnTo>
                        <a:pt x="4991" y="19651"/>
                      </a:lnTo>
                      <a:cubicBezTo>
                        <a:pt x="4991" y="20726"/>
                        <a:pt x="3871" y="21600"/>
                        <a:pt x="2493" y="21600"/>
                      </a:cubicBezTo>
                      <a:close/>
                    </a:path>
                  </a:pathLst>
                </a:custGeom>
                <a:solidFill>
                  <a:srgbClr val="FFFFFF"/>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151" name="Google Shape;110;p3"/>
                <p:cNvSpPr/>
                <p:nvPr/>
              </p:nvSpPr>
              <p:spPr>
                <a:xfrm>
                  <a:off x="157521" y="40676"/>
                  <a:ext cx="47308" cy="90800"/>
                </a:xfrm>
                <a:custGeom>
                  <a:avLst/>
                  <a:gdLst/>
                  <a:ahLst/>
                  <a:cxnLst>
                    <a:cxn ang="0">
                      <a:pos x="wd2" y="hd2"/>
                    </a:cxn>
                    <a:cxn ang="5400000">
                      <a:pos x="wd2" y="hd2"/>
                    </a:cxn>
                    <a:cxn ang="10800000">
                      <a:pos x="wd2" y="hd2"/>
                    </a:cxn>
                    <a:cxn ang="16200000">
                      <a:pos x="wd2" y="hd2"/>
                    </a:cxn>
                  </a:cxnLst>
                  <a:rect l="0" t="0" r="r" b="b"/>
                  <a:pathLst>
                    <a:path w="21600" h="21600" extrusionOk="0">
                      <a:moveTo>
                        <a:pt x="19102" y="21597"/>
                      </a:moveTo>
                      <a:cubicBezTo>
                        <a:pt x="17723" y="21597"/>
                        <a:pt x="16603" y="21014"/>
                        <a:pt x="16603" y="20296"/>
                      </a:cubicBezTo>
                      <a:lnTo>
                        <a:pt x="16603" y="2600"/>
                      </a:lnTo>
                      <a:lnTo>
                        <a:pt x="4996" y="2600"/>
                      </a:lnTo>
                      <a:lnTo>
                        <a:pt x="4996" y="13261"/>
                      </a:lnTo>
                      <a:cubicBezTo>
                        <a:pt x="4996" y="13979"/>
                        <a:pt x="3877" y="14563"/>
                        <a:pt x="2498" y="14563"/>
                      </a:cubicBezTo>
                      <a:cubicBezTo>
                        <a:pt x="1120" y="14563"/>
                        <a:pt x="0" y="13979"/>
                        <a:pt x="0" y="13261"/>
                      </a:cubicBezTo>
                      <a:lnTo>
                        <a:pt x="0" y="1302"/>
                      </a:lnTo>
                      <a:cubicBezTo>
                        <a:pt x="0" y="584"/>
                        <a:pt x="1120" y="0"/>
                        <a:pt x="2498" y="0"/>
                      </a:cubicBezTo>
                      <a:lnTo>
                        <a:pt x="19102" y="0"/>
                      </a:lnTo>
                      <a:cubicBezTo>
                        <a:pt x="20480" y="0"/>
                        <a:pt x="21600" y="584"/>
                        <a:pt x="21600" y="1302"/>
                      </a:cubicBezTo>
                      <a:lnTo>
                        <a:pt x="21600" y="20298"/>
                      </a:lnTo>
                      <a:cubicBezTo>
                        <a:pt x="21600" y="21017"/>
                        <a:pt x="20480" y="21600"/>
                        <a:pt x="19102" y="21600"/>
                      </a:cubicBezTo>
                      <a:close/>
                    </a:path>
                  </a:pathLst>
                </a:custGeom>
                <a:solidFill>
                  <a:srgbClr val="FFFFFF"/>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152" name="Google Shape;111;p3"/>
                <p:cNvSpPr/>
                <p:nvPr/>
              </p:nvSpPr>
              <p:spPr>
                <a:xfrm>
                  <a:off x="36349" y="38714"/>
                  <a:ext cx="47307" cy="68135"/>
                </a:xfrm>
                <a:custGeom>
                  <a:avLst/>
                  <a:gdLst/>
                  <a:ahLst/>
                  <a:cxnLst>
                    <a:cxn ang="0">
                      <a:pos x="wd2" y="hd2"/>
                    </a:cxn>
                    <a:cxn ang="5400000">
                      <a:pos x="wd2" y="hd2"/>
                    </a:cxn>
                    <a:cxn ang="10800000">
                      <a:pos x="wd2" y="hd2"/>
                    </a:cxn>
                    <a:cxn ang="16200000">
                      <a:pos x="wd2" y="hd2"/>
                    </a:cxn>
                  </a:cxnLst>
                  <a:rect l="0" t="0" r="r" b="b"/>
                  <a:pathLst>
                    <a:path w="21600" h="21600" extrusionOk="0">
                      <a:moveTo>
                        <a:pt x="2498" y="21600"/>
                      </a:moveTo>
                      <a:cubicBezTo>
                        <a:pt x="1120" y="21600"/>
                        <a:pt x="0" y="20822"/>
                        <a:pt x="0" y="19866"/>
                      </a:cubicBezTo>
                      <a:lnTo>
                        <a:pt x="0" y="1734"/>
                      </a:lnTo>
                      <a:cubicBezTo>
                        <a:pt x="0" y="778"/>
                        <a:pt x="1120" y="0"/>
                        <a:pt x="2498" y="0"/>
                      </a:cubicBezTo>
                      <a:lnTo>
                        <a:pt x="19102" y="0"/>
                      </a:lnTo>
                      <a:cubicBezTo>
                        <a:pt x="20480" y="0"/>
                        <a:pt x="21600" y="778"/>
                        <a:pt x="21600" y="1734"/>
                      </a:cubicBezTo>
                      <a:lnTo>
                        <a:pt x="21600" y="10531"/>
                      </a:lnTo>
                      <a:cubicBezTo>
                        <a:pt x="21600" y="11488"/>
                        <a:pt x="20480" y="12265"/>
                        <a:pt x="19102" y="12265"/>
                      </a:cubicBezTo>
                      <a:cubicBezTo>
                        <a:pt x="17723" y="12265"/>
                        <a:pt x="16603" y="11488"/>
                        <a:pt x="16603" y="10531"/>
                      </a:cubicBezTo>
                      <a:lnTo>
                        <a:pt x="16603" y="3465"/>
                      </a:lnTo>
                      <a:lnTo>
                        <a:pt x="4996" y="3465"/>
                      </a:lnTo>
                      <a:lnTo>
                        <a:pt x="4996" y="19866"/>
                      </a:lnTo>
                      <a:cubicBezTo>
                        <a:pt x="4996" y="20822"/>
                        <a:pt x="3877" y="21600"/>
                        <a:pt x="2498" y="21600"/>
                      </a:cubicBezTo>
                      <a:close/>
                    </a:path>
                  </a:pathLst>
                </a:custGeom>
                <a:solidFill>
                  <a:srgbClr val="FFFFFF"/>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grpSp>
        </p:grpSp>
      </p:grpSp>
      <p:sp>
        <p:nvSpPr>
          <p:cNvPr id="156" name="Google Shape;112;p3"/>
          <p:cNvSpPr/>
          <p:nvPr/>
        </p:nvSpPr>
        <p:spPr>
          <a:xfrm>
            <a:off x="376643" y="809595"/>
            <a:ext cx="907099" cy="131034"/>
          </a:xfrm>
          <a:prstGeom prst="rect">
            <a:avLst/>
          </a:prstGeom>
          <a:solidFill>
            <a:srgbClr val="D7294A"/>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157" name="Google Shape;113;p3"/>
          <p:cNvSpPr txBox="1"/>
          <p:nvPr/>
        </p:nvSpPr>
        <p:spPr>
          <a:xfrm>
            <a:off x="6297300" y="9181558"/>
            <a:ext cx="328347" cy="2146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355555"/>
              </a:lnSpc>
              <a:defRPr sz="900">
                <a:solidFill>
                  <a:srgbClr val="FFFFFF"/>
                </a:solidFill>
              </a:defRPr>
            </a:lvl1pPr>
          </a:lstStyle>
          <a:p>
            <a:r>
              <a:t>04</a:t>
            </a:r>
          </a:p>
        </p:txBody>
      </p:sp>
      <p:pic>
        <p:nvPicPr>
          <p:cNvPr id="158" name="Google Shape;114;p3" descr="Google Shape;114;p3"/>
          <p:cNvPicPr>
            <a:picLocks noChangeAspect="1"/>
          </p:cNvPicPr>
          <p:nvPr/>
        </p:nvPicPr>
        <p:blipFill>
          <a:blip r:embed="rId2">
            <a:extLst/>
          </a:blip>
          <a:srcRect l="5327" r="7702"/>
          <a:stretch>
            <a:fillRect/>
          </a:stretch>
        </p:blipFill>
        <p:spPr>
          <a:xfrm>
            <a:off x="157233" y="8787740"/>
            <a:ext cx="1894072" cy="660328"/>
          </a:xfrm>
          <a:prstGeom prst="rect">
            <a:avLst/>
          </a:prstGeom>
          <a:ln w="12700">
            <a:miter lim="400000"/>
          </a:ln>
        </p:spPr>
      </p:pic>
      <p:sp>
        <p:nvSpPr>
          <p:cNvPr id="159" name="Google Shape;115;p3"/>
          <p:cNvSpPr/>
          <p:nvPr/>
        </p:nvSpPr>
        <p:spPr>
          <a:xfrm flipH="1" flipV="1">
            <a:off x="368299" y="9356138"/>
            <a:ext cx="6121402" cy="2"/>
          </a:xfrm>
          <a:prstGeom prst="line">
            <a:avLst/>
          </a:prstGeom>
          <a:ln w="19050">
            <a:solidFill>
              <a:srgbClr val="FFFFFF"/>
            </a:solidFill>
            <a:miter lim="8000"/>
          </a:ln>
        </p:spPr>
        <p:txBody>
          <a:bodyPr lIns="45719" rIns="45719"/>
          <a:lstStyle/>
          <a:p>
            <a:endParaRPr/>
          </a:p>
        </p:txBody>
      </p:sp>
      <p:sp>
        <p:nvSpPr>
          <p:cNvPr id="160" name="Google Shape;116;p3"/>
          <p:cNvSpPr/>
          <p:nvPr/>
        </p:nvSpPr>
        <p:spPr>
          <a:xfrm flipH="1">
            <a:off x="3824794" y="3939071"/>
            <a:ext cx="2540811" cy="2"/>
          </a:xfrm>
          <a:prstGeom prst="line">
            <a:avLst/>
          </a:prstGeom>
          <a:ln w="12700">
            <a:solidFill>
              <a:srgbClr val="FFFFFF"/>
            </a:solidFill>
            <a:miter lim="8000"/>
          </a:ln>
        </p:spPr>
        <p:txBody>
          <a:bodyPr lIns="45719" rIns="45719"/>
          <a:lstStyle/>
          <a:p>
            <a:endParaRPr/>
          </a:p>
        </p:txBody>
      </p:sp>
      <p:sp>
        <p:nvSpPr>
          <p:cNvPr id="161" name="Google Shape;117;p3"/>
          <p:cNvSpPr/>
          <p:nvPr/>
        </p:nvSpPr>
        <p:spPr>
          <a:xfrm>
            <a:off x="3706181" y="3170327"/>
            <a:ext cx="2778039" cy="654622"/>
          </a:xfrm>
          <a:prstGeom prst="roundRect">
            <a:avLst>
              <a:gd name="adj" fmla="val 50000"/>
            </a:avLst>
          </a:prstGeom>
          <a:solidFill>
            <a:srgbClr val="FFFFFF"/>
          </a:solidFill>
          <a:ln w="12700">
            <a:miter lim="400000"/>
          </a:ln>
          <a:effectLst>
            <a:outerShdw blurRad="190500" dist="38100" dir="2700000" rotWithShape="0">
              <a:srgbClr val="000000">
                <a:alpha val="15685"/>
              </a:srgbClr>
            </a:outerShdw>
          </a:effectLst>
        </p:spPr>
        <p:txBody>
          <a:bodyPr lIns="45719" rIns="45719" anchor="ctr"/>
          <a:lstStyle/>
          <a:p>
            <a:pPr algn="ctr">
              <a:defRPr sz="1800">
                <a:latin typeface="Calibri"/>
                <a:ea typeface="Calibri"/>
                <a:cs typeface="Calibri"/>
                <a:sym typeface="Calibri"/>
              </a:defRPr>
            </a:pPr>
            <a:endParaRPr/>
          </a:p>
        </p:txBody>
      </p:sp>
      <p:sp>
        <p:nvSpPr>
          <p:cNvPr id="162" name="Google Shape;118;p3"/>
          <p:cNvSpPr txBox="1"/>
          <p:nvPr/>
        </p:nvSpPr>
        <p:spPr>
          <a:xfrm>
            <a:off x="3885338" y="3249408"/>
            <a:ext cx="1777575" cy="3223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lnSpc>
                <a:spcPct val="115384"/>
              </a:lnSpc>
              <a:defRPr sz="1300" b="1">
                <a:solidFill>
                  <a:srgbClr val="FF0000"/>
                </a:solidFill>
              </a:defRPr>
            </a:pPr>
            <a:r>
              <a:rPr lang="de-DE" dirty="0" smtClean="0">
                <a:solidFill>
                  <a:srgbClr val="FF0000"/>
                </a:solidFill>
              </a:rPr>
              <a:t>Ferninspektionen</a:t>
            </a:r>
            <a:endParaRPr dirty="0">
              <a:solidFill>
                <a:srgbClr val="002F5F"/>
              </a:solidFill>
            </a:endParaRPr>
          </a:p>
        </p:txBody>
      </p:sp>
      <p:sp>
        <p:nvSpPr>
          <p:cNvPr id="163" name="Google Shape;119;p3"/>
          <p:cNvSpPr/>
          <p:nvPr/>
        </p:nvSpPr>
        <p:spPr>
          <a:xfrm>
            <a:off x="3766596" y="3222475"/>
            <a:ext cx="2654346" cy="549900"/>
          </a:xfrm>
          <a:prstGeom prst="roundRect">
            <a:avLst>
              <a:gd name="adj" fmla="val 50000"/>
            </a:avLst>
          </a:prstGeom>
          <a:ln>
            <a:solidFill>
              <a:srgbClr val="002F5F"/>
            </a:solidFill>
            <a:miter lim="8000"/>
          </a:ln>
          <a:effectLst>
            <a:outerShdw blurRad="190500" dist="38100" dir="2700000" rotWithShape="0">
              <a:srgbClr val="000000">
                <a:alpha val="15685"/>
              </a:srgbClr>
            </a:outerShdw>
          </a:effectLst>
        </p:spPr>
        <p:txBody>
          <a:bodyPr lIns="45719" rIns="45719" anchor="ctr"/>
          <a:lstStyle/>
          <a:p>
            <a:pPr algn="ctr">
              <a:defRPr sz="1800">
                <a:latin typeface="Calibri"/>
                <a:ea typeface="Calibri"/>
                <a:cs typeface="Calibri"/>
                <a:sym typeface="Calibri"/>
              </a:defRPr>
            </a:pPr>
            <a:endParaRPr/>
          </a:p>
        </p:txBody>
      </p:sp>
      <p:grpSp>
        <p:nvGrpSpPr>
          <p:cNvPr id="178" name="Google Shape;120;p3"/>
          <p:cNvGrpSpPr/>
          <p:nvPr/>
        </p:nvGrpSpPr>
        <p:grpSpPr>
          <a:xfrm>
            <a:off x="5904476" y="3273695"/>
            <a:ext cx="442827" cy="442827"/>
            <a:chOff x="0" y="0"/>
            <a:chExt cx="442826" cy="442826"/>
          </a:xfrm>
        </p:grpSpPr>
        <p:sp>
          <p:nvSpPr>
            <p:cNvPr id="164" name="Google Shape;121;p3"/>
            <p:cNvSpPr/>
            <p:nvPr/>
          </p:nvSpPr>
          <p:spPr>
            <a:xfrm>
              <a:off x="-1" y="-1"/>
              <a:ext cx="442828" cy="442828"/>
            </a:xfrm>
            <a:prstGeom prst="ellipse">
              <a:avLst/>
            </a:prstGeom>
            <a:solidFill>
              <a:srgbClr val="404343">
                <a:alpha val="40000"/>
              </a:srgbClr>
            </a:solidFill>
            <a:ln w="12700" cap="flat">
              <a:noFill/>
              <a:miter lim="400000"/>
            </a:ln>
            <a:effectLst/>
          </p:spPr>
          <p:txBody>
            <a:bodyPr wrap="square" lIns="45719" tIns="45719" rIns="45719" bIns="45719" numCol="1" anchor="ctr">
              <a:noAutofit/>
            </a:bodyPr>
            <a:lstStyle/>
            <a:p>
              <a:pPr algn="ctr">
                <a:defRPr sz="1800">
                  <a:latin typeface="Calibri"/>
                  <a:ea typeface="Calibri"/>
                  <a:cs typeface="Calibri"/>
                  <a:sym typeface="Calibri"/>
                </a:defRPr>
              </a:pPr>
              <a:endParaRPr/>
            </a:p>
          </p:txBody>
        </p:sp>
        <p:grpSp>
          <p:nvGrpSpPr>
            <p:cNvPr id="177" name="Google Shape;122;p3"/>
            <p:cNvGrpSpPr/>
            <p:nvPr/>
          </p:nvGrpSpPr>
          <p:grpSpPr>
            <a:xfrm>
              <a:off x="109411" y="87943"/>
              <a:ext cx="257912" cy="280395"/>
              <a:chOff x="0" y="0"/>
              <a:chExt cx="257911" cy="280394"/>
            </a:xfrm>
          </p:grpSpPr>
          <p:grpSp>
            <p:nvGrpSpPr>
              <p:cNvPr id="173" name="Google Shape;123;p3"/>
              <p:cNvGrpSpPr/>
              <p:nvPr/>
            </p:nvGrpSpPr>
            <p:grpSpPr>
              <a:xfrm>
                <a:off x="0" y="-1"/>
                <a:ext cx="216076" cy="252596"/>
                <a:chOff x="0" y="0"/>
                <a:chExt cx="216075" cy="252594"/>
              </a:xfrm>
            </p:grpSpPr>
            <p:sp>
              <p:nvSpPr>
                <p:cNvPr id="165" name="Google Shape;124;p3"/>
                <p:cNvSpPr/>
                <p:nvPr/>
              </p:nvSpPr>
              <p:spPr>
                <a:xfrm>
                  <a:off x="-1" y="-1"/>
                  <a:ext cx="216077" cy="252596"/>
                </a:xfrm>
                <a:custGeom>
                  <a:avLst/>
                  <a:gdLst/>
                  <a:ahLst/>
                  <a:cxnLst>
                    <a:cxn ang="0">
                      <a:pos x="wd2" y="hd2"/>
                    </a:cxn>
                    <a:cxn ang="5400000">
                      <a:pos x="wd2" y="hd2"/>
                    </a:cxn>
                    <a:cxn ang="10800000">
                      <a:pos x="wd2" y="hd2"/>
                    </a:cxn>
                    <a:cxn ang="16200000">
                      <a:pos x="wd2" y="hd2"/>
                    </a:cxn>
                  </a:cxnLst>
                  <a:rect l="0" t="0" r="r" b="b"/>
                  <a:pathLst>
                    <a:path w="21600" h="21600" extrusionOk="0">
                      <a:moveTo>
                        <a:pt x="12655" y="21599"/>
                      </a:moveTo>
                      <a:lnTo>
                        <a:pt x="4120" y="21599"/>
                      </a:lnTo>
                      <a:cubicBezTo>
                        <a:pt x="1848" y="21599"/>
                        <a:pt x="0" y="20018"/>
                        <a:pt x="0" y="18074"/>
                      </a:cubicBezTo>
                      <a:lnTo>
                        <a:pt x="0" y="3525"/>
                      </a:lnTo>
                      <a:cubicBezTo>
                        <a:pt x="0" y="1581"/>
                        <a:pt x="1848" y="0"/>
                        <a:pt x="4120" y="0"/>
                      </a:cubicBezTo>
                      <a:lnTo>
                        <a:pt x="17480" y="0"/>
                      </a:lnTo>
                      <a:cubicBezTo>
                        <a:pt x="19752" y="0"/>
                        <a:pt x="21600" y="1581"/>
                        <a:pt x="21600" y="3525"/>
                      </a:cubicBezTo>
                      <a:lnTo>
                        <a:pt x="21600" y="11118"/>
                      </a:lnTo>
                      <a:cubicBezTo>
                        <a:pt x="21600" y="11382"/>
                        <a:pt x="21349" y="11598"/>
                        <a:pt x="21039" y="11598"/>
                      </a:cubicBezTo>
                      <a:cubicBezTo>
                        <a:pt x="20730" y="11598"/>
                        <a:pt x="20478" y="11382"/>
                        <a:pt x="20478" y="11118"/>
                      </a:cubicBezTo>
                      <a:lnTo>
                        <a:pt x="20478" y="3525"/>
                      </a:lnTo>
                      <a:cubicBezTo>
                        <a:pt x="20478" y="2110"/>
                        <a:pt x="19133" y="959"/>
                        <a:pt x="17478" y="959"/>
                      </a:cubicBezTo>
                      <a:lnTo>
                        <a:pt x="4120" y="959"/>
                      </a:lnTo>
                      <a:cubicBezTo>
                        <a:pt x="2467" y="959"/>
                        <a:pt x="1121" y="2109"/>
                        <a:pt x="1121" y="3525"/>
                      </a:cubicBezTo>
                      <a:lnTo>
                        <a:pt x="1121" y="18074"/>
                      </a:lnTo>
                      <a:cubicBezTo>
                        <a:pt x="1121" y="19489"/>
                        <a:pt x="2466" y="20640"/>
                        <a:pt x="4120" y="20640"/>
                      </a:cubicBezTo>
                      <a:lnTo>
                        <a:pt x="12655" y="20640"/>
                      </a:lnTo>
                      <a:cubicBezTo>
                        <a:pt x="12965" y="20640"/>
                        <a:pt x="13216" y="20855"/>
                        <a:pt x="13216" y="21120"/>
                      </a:cubicBezTo>
                      <a:cubicBezTo>
                        <a:pt x="13216" y="21385"/>
                        <a:pt x="12965" y="21600"/>
                        <a:pt x="12655" y="21600"/>
                      </a:cubicBezTo>
                      <a:close/>
                    </a:path>
                  </a:pathLst>
                </a:custGeom>
                <a:solidFill>
                  <a:srgbClr val="FFFFFF"/>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grpSp>
              <p:nvGrpSpPr>
                <p:cNvPr id="172" name="Google Shape;125;p3"/>
                <p:cNvGrpSpPr/>
                <p:nvPr/>
              </p:nvGrpSpPr>
              <p:grpSpPr>
                <a:xfrm>
                  <a:off x="34651" y="43431"/>
                  <a:ext cx="146786" cy="178889"/>
                  <a:chOff x="0" y="0"/>
                  <a:chExt cx="146785" cy="178888"/>
                </a:xfrm>
              </p:grpSpPr>
              <p:sp>
                <p:nvSpPr>
                  <p:cNvPr id="166" name="Google Shape;126;p3"/>
                  <p:cNvSpPr/>
                  <p:nvPr/>
                </p:nvSpPr>
                <p:spPr>
                  <a:xfrm>
                    <a:off x="0" y="99709"/>
                    <a:ext cx="79005" cy="12702"/>
                  </a:xfrm>
                  <a:custGeom>
                    <a:avLst/>
                    <a:gdLst/>
                    <a:ahLst/>
                    <a:cxnLst>
                      <a:cxn ang="0">
                        <a:pos x="wd2" y="hd2"/>
                      </a:cxn>
                      <a:cxn ang="5400000">
                        <a:pos x="wd2" y="hd2"/>
                      </a:cxn>
                      <a:cxn ang="10800000">
                        <a:pos x="wd2" y="hd2"/>
                      </a:cxn>
                      <a:cxn ang="16200000">
                        <a:pos x="wd2" y="hd2"/>
                      </a:cxn>
                    </a:cxnLst>
                    <a:rect l="0" t="0" r="r" b="b"/>
                    <a:pathLst>
                      <a:path w="21600" h="21600" extrusionOk="0">
                        <a:moveTo>
                          <a:pt x="20066" y="21600"/>
                        </a:moveTo>
                        <a:lnTo>
                          <a:pt x="1534" y="21600"/>
                        </a:lnTo>
                        <a:cubicBezTo>
                          <a:pt x="688" y="21600"/>
                          <a:pt x="0" y="16759"/>
                          <a:pt x="0" y="10801"/>
                        </a:cubicBezTo>
                        <a:cubicBezTo>
                          <a:pt x="0" y="4841"/>
                          <a:pt x="688" y="0"/>
                          <a:pt x="1534" y="0"/>
                        </a:cubicBezTo>
                        <a:lnTo>
                          <a:pt x="20066" y="0"/>
                        </a:lnTo>
                        <a:cubicBezTo>
                          <a:pt x="20912" y="0"/>
                          <a:pt x="21600" y="4841"/>
                          <a:pt x="21600" y="10801"/>
                        </a:cubicBezTo>
                        <a:cubicBezTo>
                          <a:pt x="21600" y="16759"/>
                          <a:pt x="20912" y="21600"/>
                          <a:pt x="20066" y="21600"/>
                        </a:cubicBezTo>
                        <a:close/>
                      </a:path>
                    </a:pathLst>
                  </a:custGeom>
                  <a:solidFill>
                    <a:srgbClr val="FFFFFF"/>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167" name="Google Shape;127;p3"/>
                  <p:cNvSpPr/>
                  <p:nvPr/>
                </p:nvSpPr>
                <p:spPr>
                  <a:xfrm>
                    <a:off x="-1" y="66477"/>
                    <a:ext cx="122095" cy="12702"/>
                  </a:xfrm>
                  <a:custGeom>
                    <a:avLst/>
                    <a:gdLst/>
                    <a:ahLst/>
                    <a:cxnLst>
                      <a:cxn ang="0">
                        <a:pos x="wd2" y="hd2"/>
                      </a:cxn>
                      <a:cxn ang="5400000">
                        <a:pos x="wd2" y="hd2"/>
                      </a:cxn>
                      <a:cxn ang="10800000">
                        <a:pos x="wd2" y="hd2"/>
                      </a:cxn>
                      <a:cxn ang="16200000">
                        <a:pos x="wd2" y="hd2"/>
                      </a:cxn>
                    </a:cxnLst>
                    <a:rect l="0" t="0" r="r" b="b"/>
                    <a:pathLst>
                      <a:path w="21600" h="21600" extrusionOk="0">
                        <a:moveTo>
                          <a:pt x="20605" y="21600"/>
                        </a:moveTo>
                        <a:lnTo>
                          <a:pt x="993" y="21600"/>
                        </a:lnTo>
                        <a:cubicBezTo>
                          <a:pt x="445" y="21600"/>
                          <a:pt x="0" y="16759"/>
                          <a:pt x="0" y="10801"/>
                        </a:cubicBezTo>
                        <a:cubicBezTo>
                          <a:pt x="0" y="4841"/>
                          <a:pt x="445" y="0"/>
                          <a:pt x="993" y="0"/>
                        </a:cubicBezTo>
                        <a:lnTo>
                          <a:pt x="20607" y="0"/>
                        </a:lnTo>
                        <a:cubicBezTo>
                          <a:pt x="21155" y="0"/>
                          <a:pt x="21600" y="4841"/>
                          <a:pt x="21600" y="10801"/>
                        </a:cubicBezTo>
                        <a:cubicBezTo>
                          <a:pt x="21600" y="16759"/>
                          <a:pt x="21155" y="21600"/>
                          <a:pt x="20607" y="21600"/>
                        </a:cubicBezTo>
                        <a:close/>
                      </a:path>
                    </a:pathLst>
                  </a:custGeom>
                  <a:solidFill>
                    <a:srgbClr val="FFFFFF"/>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168" name="Google Shape;128;p3"/>
                  <p:cNvSpPr/>
                  <p:nvPr/>
                </p:nvSpPr>
                <p:spPr>
                  <a:xfrm>
                    <a:off x="0" y="33244"/>
                    <a:ext cx="146786" cy="12703"/>
                  </a:xfrm>
                  <a:custGeom>
                    <a:avLst/>
                    <a:gdLst/>
                    <a:ahLst/>
                    <a:cxnLst>
                      <a:cxn ang="0">
                        <a:pos x="wd2" y="hd2"/>
                      </a:cxn>
                      <a:cxn ang="5400000">
                        <a:pos x="wd2" y="hd2"/>
                      </a:cxn>
                      <a:cxn ang="10800000">
                        <a:pos x="wd2" y="hd2"/>
                      </a:cxn>
                      <a:cxn ang="16200000">
                        <a:pos x="wd2" y="hd2"/>
                      </a:cxn>
                    </a:cxnLst>
                    <a:rect l="0" t="0" r="r" b="b"/>
                    <a:pathLst>
                      <a:path w="21600" h="21600" extrusionOk="0">
                        <a:moveTo>
                          <a:pt x="20774" y="21600"/>
                        </a:moveTo>
                        <a:lnTo>
                          <a:pt x="826" y="21600"/>
                        </a:lnTo>
                        <a:cubicBezTo>
                          <a:pt x="370" y="21600"/>
                          <a:pt x="0" y="16759"/>
                          <a:pt x="0" y="10801"/>
                        </a:cubicBezTo>
                        <a:cubicBezTo>
                          <a:pt x="0" y="4841"/>
                          <a:pt x="370" y="0"/>
                          <a:pt x="826" y="0"/>
                        </a:cubicBezTo>
                        <a:lnTo>
                          <a:pt x="20774" y="0"/>
                        </a:lnTo>
                        <a:cubicBezTo>
                          <a:pt x="21230" y="0"/>
                          <a:pt x="21600" y="4841"/>
                          <a:pt x="21600" y="10801"/>
                        </a:cubicBezTo>
                        <a:cubicBezTo>
                          <a:pt x="21600" y="16759"/>
                          <a:pt x="21230" y="21600"/>
                          <a:pt x="20774" y="21600"/>
                        </a:cubicBezTo>
                        <a:close/>
                      </a:path>
                    </a:pathLst>
                  </a:custGeom>
                  <a:solidFill>
                    <a:srgbClr val="FFFFFF"/>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169" name="Google Shape;129;p3"/>
                  <p:cNvSpPr/>
                  <p:nvPr/>
                </p:nvSpPr>
                <p:spPr>
                  <a:xfrm>
                    <a:off x="0" y="0"/>
                    <a:ext cx="146786" cy="12701"/>
                  </a:xfrm>
                  <a:custGeom>
                    <a:avLst/>
                    <a:gdLst/>
                    <a:ahLst/>
                    <a:cxnLst>
                      <a:cxn ang="0">
                        <a:pos x="wd2" y="hd2"/>
                      </a:cxn>
                      <a:cxn ang="5400000">
                        <a:pos x="wd2" y="hd2"/>
                      </a:cxn>
                      <a:cxn ang="10800000">
                        <a:pos x="wd2" y="hd2"/>
                      </a:cxn>
                      <a:cxn ang="16200000">
                        <a:pos x="wd2" y="hd2"/>
                      </a:cxn>
                    </a:cxnLst>
                    <a:rect l="0" t="0" r="r" b="b"/>
                    <a:pathLst>
                      <a:path w="21600" h="21600" extrusionOk="0">
                        <a:moveTo>
                          <a:pt x="20774" y="21600"/>
                        </a:moveTo>
                        <a:lnTo>
                          <a:pt x="826" y="21600"/>
                        </a:lnTo>
                        <a:cubicBezTo>
                          <a:pt x="370" y="21600"/>
                          <a:pt x="0" y="16759"/>
                          <a:pt x="0" y="10801"/>
                        </a:cubicBezTo>
                        <a:cubicBezTo>
                          <a:pt x="0" y="4841"/>
                          <a:pt x="370" y="0"/>
                          <a:pt x="826" y="0"/>
                        </a:cubicBezTo>
                        <a:lnTo>
                          <a:pt x="20774" y="0"/>
                        </a:lnTo>
                        <a:cubicBezTo>
                          <a:pt x="21230" y="0"/>
                          <a:pt x="21600" y="4841"/>
                          <a:pt x="21600" y="10801"/>
                        </a:cubicBezTo>
                        <a:cubicBezTo>
                          <a:pt x="21600" y="16759"/>
                          <a:pt x="21230" y="21600"/>
                          <a:pt x="20774" y="21600"/>
                        </a:cubicBezTo>
                        <a:close/>
                      </a:path>
                    </a:pathLst>
                  </a:custGeom>
                  <a:solidFill>
                    <a:srgbClr val="FFFFFF"/>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170" name="Google Shape;130;p3"/>
                  <p:cNvSpPr/>
                  <p:nvPr/>
                </p:nvSpPr>
                <p:spPr>
                  <a:xfrm>
                    <a:off x="0" y="132954"/>
                    <a:ext cx="60609" cy="12702"/>
                  </a:xfrm>
                  <a:custGeom>
                    <a:avLst/>
                    <a:gdLst/>
                    <a:ahLst/>
                    <a:cxnLst>
                      <a:cxn ang="0">
                        <a:pos x="wd2" y="hd2"/>
                      </a:cxn>
                      <a:cxn ang="5400000">
                        <a:pos x="wd2" y="hd2"/>
                      </a:cxn>
                      <a:cxn ang="10800000">
                        <a:pos x="wd2" y="hd2"/>
                      </a:cxn>
                      <a:cxn ang="16200000">
                        <a:pos x="wd2" y="hd2"/>
                      </a:cxn>
                    </a:cxnLst>
                    <a:rect l="0" t="0" r="r" b="b"/>
                    <a:pathLst>
                      <a:path w="21600" h="21600" extrusionOk="0">
                        <a:moveTo>
                          <a:pt x="19600" y="21600"/>
                        </a:moveTo>
                        <a:lnTo>
                          <a:pt x="2000" y="21600"/>
                        </a:lnTo>
                        <a:cubicBezTo>
                          <a:pt x="896" y="21600"/>
                          <a:pt x="0" y="16759"/>
                          <a:pt x="0" y="10801"/>
                        </a:cubicBezTo>
                        <a:cubicBezTo>
                          <a:pt x="0" y="4841"/>
                          <a:pt x="896" y="0"/>
                          <a:pt x="2000" y="0"/>
                        </a:cubicBezTo>
                        <a:lnTo>
                          <a:pt x="19600" y="0"/>
                        </a:lnTo>
                        <a:cubicBezTo>
                          <a:pt x="20704" y="0"/>
                          <a:pt x="21600" y="4841"/>
                          <a:pt x="21600" y="10801"/>
                        </a:cubicBezTo>
                        <a:cubicBezTo>
                          <a:pt x="21600" y="16759"/>
                          <a:pt x="20704" y="21600"/>
                          <a:pt x="19600" y="21600"/>
                        </a:cubicBezTo>
                        <a:close/>
                      </a:path>
                    </a:pathLst>
                  </a:custGeom>
                  <a:solidFill>
                    <a:srgbClr val="FFFFFF"/>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171" name="Google Shape;131;p3"/>
                  <p:cNvSpPr/>
                  <p:nvPr/>
                </p:nvSpPr>
                <p:spPr>
                  <a:xfrm>
                    <a:off x="0" y="166187"/>
                    <a:ext cx="60609" cy="12702"/>
                  </a:xfrm>
                  <a:custGeom>
                    <a:avLst/>
                    <a:gdLst/>
                    <a:ahLst/>
                    <a:cxnLst>
                      <a:cxn ang="0">
                        <a:pos x="wd2" y="hd2"/>
                      </a:cxn>
                      <a:cxn ang="5400000">
                        <a:pos x="wd2" y="hd2"/>
                      </a:cxn>
                      <a:cxn ang="10800000">
                        <a:pos x="wd2" y="hd2"/>
                      </a:cxn>
                      <a:cxn ang="16200000">
                        <a:pos x="wd2" y="hd2"/>
                      </a:cxn>
                    </a:cxnLst>
                    <a:rect l="0" t="0" r="r" b="b"/>
                    <a:pathLst>
                      <a:path w="21600" h="21600" extrusionOk="0">
                        <a:moveTo>
                          <a:pt x="19600" y="21600"/>
                        </a:moveTo>
                        <a:lnTo>
                          <a:pt x="2000" y="21600"/>
                        </a:lnTo>
                        <a:cubicBezTo>
                          <a:pt x="896" y="21600"/>
                          <a:pt x="0" y="16759"/>
                          <a:pt x="0" y="10801"/>
                        </a:cubicBezTo>
                        <a:cubicBezTo>
                          <a:pt x="0" y="4841"/>
                          <a:pt x="896" y="0"/>
                          <a:pt x="2000" y="0"/>
                        </a:cubicBezTo>
                        <a:lnTo>
                          <a:pt x="19600" y="0"/>
                        </a:lnTo>
                        <a:cubicBezTo>
                          <a:pt x="20704" y="0"/>
                          <a:pt x="21600" y="4841"/>
                          <a:pt x="21600" y="10801"/>
                        </a:cubicBezTo>
                        <a:cubicBezTo>
                          <a:pt x="21600" y="16759"/>
                          <a:pt x="20704" y="21600"/>
                          <a:pt x="19600" y="21600"/>
                        </a:cubicBezTo>
                        <a:close/>
                      </a:path>
                    </a:pathLst>
                  </a:custGeom>
                  <a:solidFill>
                    <a:srgbClr val="FFFFFF"/>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grpSp>
          </p:grpSp>
          <p:grpSp>
            <p:nvGrpSpPr>
              <p:cNvPr id="176" name="Google Shape;132;p3"/>
              <p:cNvGrpSpPr/>
              <p:nvPr/>
            </p:nvGrpSpPr>
            <p:grpSpPr>
              <a:xfrm>
                <a:off x="107823" y="130268"/>
                <a:ext cx="150089" cy="150127"/>
                <a:chOff x="0" y="0"/>
                <a:chExt cx="150088" cy="150126"/>
              </a:xfrm>
            </p:grpSpPr>
            <p:sp>
              <p:nvSpPr>
                <p:cNvPr id="174" name="Google Shape;133;p3"/>
                <p:cNvSpPr/>
                <p:nvPr/>
              </p:nvSpPr>
              <p:spPr>
                <a:xfrm>
                  <a:off x="-1" y="0"/>
                  <a:ext cx="150090" cy="150127"/>
                </a:xfrm>
                <a:custGeom>
                  <a:avLst/>
                  <a:gdLst/>
                  <a:ahLst/>
                  <a:cxnLst>
                    <a:cxn ang="0">
                      <a:pos x="wd2" y="hd2"/>
                    </a:cxn>
                    <a:cxn ang="5400000">
                      <a:pos x="wd2" y="hd2"/>
                    </a:cxn>
                    <a:cxn ang="10800000">
                      <a:pos x="wd2" y="hd2"/>
                    </a:cxn>
                    <a:cxn ang="16200000">
                      <a:pos x="wd2" y="hd2"/>
                    </a:cxn>
                  </a:cxnLst>
                  <a:rect l="0" t="0" r="r" b="b"/>
                  <a:pathLst>
                    <a:path w="21600" h="21600" extrusionOk="0">
                      <a:moveTo>
                        <a:pt x="12157" y="21595"/>
                      </a:moveTo>
                      <a:lnTo>
                        <a:pt x="9445" y="21595"/>
                      </a:lnTo>
                      <a:cubicBezTo>
                        <a:pt x="9044" y="21595"/>
                        <a:pt x="8702" y="21299"/>
                        <a:pt x="8646" y="20902"/>
                      </a:cubicBezTo>
                      <a:lnTo>
                        <a:pt x="8401" y="19191"/>
                      </a:lnTo>
                      <a:cubicBezTo>
                        <a:pt x="7757" y="19009"/>
                        <a:pt x="7139" y="18753"/>
                        <a:pt x="6559" y="18430"/>
                      </a:cubicBezTo>
                      <a:lnTo>
                        <a:pt x="5176" y="19465"/>
                      </a:lnTo>
                      <a:cubicBezTo>
                        <a:pt x="4855" y="19707"/>
                        <a:pt x="4406" y="19673"/>
                        <a:pt x="4122" y="19391"/>
                      </a:cubicBezTo>
                      <a:lnTo>
                        <a:pt x="2204" y="17474"/>
                      </a:lnTo>
                      <a:cubicBezTo>
                        <a:pt x="1920" y="17190"/>
                        <a:pt x="1888" y="16741"/>
                        <a:pt x="2130" y="16419"/>
                      </a:cubicBezTo>
                      <a:lnTo>
                        <a:pt x="3165" y="15037"/>
                      </a:lnTo>
                      <a:cubicBezTo>
                        <a:pt x="2841" y="14458"/>
                        <a:pt x="2586" y="13841"/>
                        <a:pt x="2404" y="13195"/>
                      </a:cubicBezTo>
                      <a:lnTo>
                        <a:pt x="692" y="12950"/>
                      </a:lnTo>
                      <a:cubicBezTo>
                        <a:pt x="295" y="12893"/>
                        <a:pt x="0" y="12553"/>
                        <a:pt x="0" y="12152"/>
                      </a:cubicBezTo>
                      <a:lnTo>
                        <a:pt x="0" y="9440"/>
                      </a:lnTo>
                      <a:cubicBezTo>
                        <a:pt x="0" y="9039"/>
                        <a:pt x="295" y="8698"/>
                        <a:pt x="692" y="8642"/>
                      </a:cubicBezTo>
                      <a:lnTo>
                        <a:pt x="2406" y="8397"/>
                      </a:lnTo>
                      <a:cubicBezTo>
                        <a:pt x="2588" y="7755"/>
                        <a:pt x="2842" y="7139"/>
                        <a:pt x="3167" y="6558"/>
                      </a:cubicBezTo>
                      <a:lnTo>
                        <a:pt x="2130" y="5175"/>
                      </a:lnTo>
                      <a:cubicBezTo>
                        <a:pt x="1888" y="4854"/>
                        <a:pt x="1920" y="4405"/>
                        <a:pt x="2204" y="4121"/>
                      </a:cubicBezTo>
                      <a:lnTo>
                        <a:pt x="4122" y="2203"/>
                      </a:lnTo>
                      <a:cubicBezTo>
                        <a:pt x="4406" y="1919"/>
                        <a:pt x="4855" y="1888"/>
                        <a:pt x="5176" y="2129"/>
                      </a:cubicBezTo>
                      <a:lnTo>
                        <a:pt x="6559" y="3167"/>
                      </a:lnTo>
                      <a:cubicBezTo>
                        <a:pt x="7141" y="2842"/>
                        <a:pt x="7757" y="2587"/>
                        <a:pt x="8399" y="2407"/>
                      </a:cubicBezTo>
                      <a:lnTo>
                        <a:pt x="8644" y="692"/>
                      </a:lnTo>
                      <a:cubicBezTo>
                        <a:pt x="8702" y="295"/>
                        <a:pt x="9042" y="0"/>
                        <a:pt x="9443" y="0"/>
                      </a:cubicBezTo>
                      <a:lnTo>
                        <a:pt x="12155" y="0"/>
                      </a:lnTo>
                      <a:cubicBezTo>
                        <a:pt x="12556" y="0"/>
                        <a:pt x="12898" y="295"/>
                        <a:pt x="12954" y="692"/>
                      </a:cubicBezTo>
                      <a:lnTo>
                        <a:pt x="13199" y="2406"/>
                      </a:lnTo>
                      <a:cubicBezTo>
                        <a:pt x="13836" y="2586"/>
                        <a:pt x="14454" y="2842"/>
                        <a:pt x="15039" y="3167"/>
                      </a:cubicBezTo>
                      <a:lnTo>
                        <a:pt x="16424" y="2129"/>
                      </a:lnTo>
                      <a:cubicBezTo>
                        <a:pt x="16745" y="1888"/>
                        <a:pt x="17194" y="1921"/>
                        <a:pt x="17478" y="2205"/>
                      </a:cubicBezTo>
                      <a:lnTo>
                        <a:pt x="19396" y="4123"/>
                      </a:lnTo>
                      <a:cubicBezTo>
                        <a:pt x="19680" y="4407"/>
                        <a:pt x="19712" y="4856"/>
                        <a:pt x="19470" y="5177"/>
                      </a:cubicBezTo>
                      <a:lnTo>
                        <a:pt x="18433" y="6562"/>
                      </a:lnTo>
                      <a:cubicBezTo>
                        <a:pt x="18757" y="7142"/>
                        <a:pt x="19012" y="7759"/>
                        <a:pt x="19194" y="8401"/>
                      </a:cubicBezTo>
                      <a:lnTo>
                        <a:pt x="20907" y="8646"/>
                      </a:lnTo>
                      <a:cubicBezTo>
                        <a:pt x="21305" y="8703"/>
                        <a:pt x="21600" y="9043"/>
                        <a:pt x="21600" y="9444"/>
                      </a:cubicBezTo>
                      <a:lnTo>
                        <a:pt x="21600" y="12156"/>
                      </a:lnTo>
                      <a:cubicBezTo>
                        <a:pt x="21600" y="12557"/>
                        <a:pt x="21305" y="12898"/>
                        <a:pt x="20907" y="12954"/>
                      </a:cubicBezTo>
                      <a:lnTo>
                        <a:pt x="19192" y="13199"/>
                      </a:lnTo>
                      <a:cubicBezTo>
                        <a:pt x="19012" y="13841"/>
                        <a:pt x="18757" y="14456"/>
                        <a:pt x="18433" y="15039"/>
                      </a:cubicBezTo>
                      <a:lnTo>
                        <a:pt x="19470" y="16423"/>
                      </a:lnTo>
                      <a:cubicBezTo>
                        <a:pt x="19712" y="16744"/>
                        <a:pt x="19680" y="17194"/>
                        <a:pt x="19396" y="17478"/>
                      </a:cubicBezTo>
                      <a:lnTo>
                        <a:pt x="17476" y="19397"/>
                      </a:lnTo>
                      <a:cubicBezTo>
                        <a:pt x="17192" y="19681"/>
                        <a:pt x="16743" y="19714"/>
                        <a:pt x="16422" y="19471"/>
                      </a:cubicBezTo>
                      <a:lnTo>
                        <a:pt x="15039" y="18433"/>
                      </a:lnTo>
                      <a:cubicBezTo>
                        <a:pt x="14456" y="18758"/>
                        <a:pt x="13841" y="19013"/>
                        <a:pt x="13199" y="19194"/>
                      </a:cubicBezTo>
                      <a:lnTo>
                        <a:pt x="12954" y="20908"/>
                      </a:lnTo>
                      <a:cubicBezTo>
                        <a:pt x="12896" y="21305"/>
                        <a:pt x="12556" y="21600"/>
                        <a:pt x="12155" y="21600"/>
                      </a:cubicBezTo>
                      <a:close/>
                      <a:moveTo>
                        <a:pt x="10145" y="19982"/>
                      </a:moveTo>
                      <a:lnTo>
                        <a:pt x="11457" y="19982"/>
                      </a:lnTo>
                      <a:lnTo>
                        <a:pt x="11680" y="18422"/>
                      </a:lnTo>
                      <a:cubicBezTo>
                        <a:pt x="11728" y="18086"/>
                        <a:pt x="11981" y="17817"/>
                        <a:pt x="12311" y="17747"/>
                      </a:cubicBezTo>
                      <a:cubicBezTo>
                        <a:pt x="13149" y="17570"/>
                        <a:pt x="13934" y="17244"/>
                        <a:pt x="14651" y="16780"/>
                      </a:cubicBezTo>
                      <a:cubicBezTo>
                        <a:pt x="14935" y="16596"/>
                        <a:pt x="15304" y="16609"/>
                        <a:pt x="15573" y="16811"/>
                      </a:cubicBezTo>
                      <a:lnTo>
                        <a:pt x="16832" y="17756"/>
                      </a:lnTo>
                      <a:lnTo>
                        <a:pt x="17760" y="16828"/>
                      </a:lnTo>
                      <a:lnTo>
                        <a:pt x="16815" y="15569"/>
                      </a:lnTo>
                      <a:cubicBezTo>
                        <a:pt x="16611" y="15298"/>
                        <a:pt x="16600" y="14931"/>
                        <a:pt x="16784" y="14647"/>
                      </a:cubicBezTo>
                      <a:cubicBezTo>
                        <a:pt x="17248" y="13932"/>
                        <a:pt x="17573" y="13145"/>
                        <a:pt x="17751" y="12308"/>
                      </a:cubicBezTo>
                      <a:cubicBezTo>
                        <a:pt x="17822" y="11978"/>
                        <a:pt x="18091" y="11725"/>
                        <a:pt x="18427" y="11677"/>
                      </a:cubicBezTo>
                      <a:lnTo>
                        <a:pt x="19988" y="11454"/>
                      </a:lnTo>
                      <a:lnTo>
                        <a:pt x="19988" y="10140"/>
                      </a:lnTo>
                      <a:lnTo>
                        <a:pt x="18431" y="9917"/>
                      </a:lnTo>
                      <a:cubicBezTo>
                        <a:pt x="18139" y="9877"/>
                        <a:pt x="17896" y="9680"/>
                        <a:pt x="17792" y="9411"/>
                      </a:cubicBezTo>
                      <a:cubicBezTo>
                        <a:pt x="17775" y="9372"/>
                        <a:pt x="17764" y="9329"/>
                        <a:pt x="17755" y="9288"/>
                      </a:cubicBezTo>
                      <a:cubicBezTo>
                        <a:pt x="17575" y="8451"/>
                        <a:pt x="17248" y="7664"/>
                        <a:pt x="16786" y="6949"/>
                      </a:cubicBezTo>
                      <a:cubicBezTo>
                        <a:pt x="16602" y="6665"/>
                        <a:pt x="16615" y="6298"/>
                        <a:pt x="16817" y="6027"/>
                      </a:cubicBezTo>
                      <a:lnTo>
                        <a:pt x="17762" y="4767"/>
                      </a:lnTo>
                      <a:lnTo>
                        <a:pt x="16834" y="3839"/>
                      </a:lnTo>
                      <a:lnTo>
                        <a:pt x="15575" y="4783"/>
                      </a:lnTo>
                      <a:cubicBezTo>
                        <a:pt x="15304" y="4988"/>
                        <a:pt x="14937" y="5001"/>
                        <a:pt x="14652" y="4815"/>
                      </a:cubicBezTo>
                      <a:cubicBezTo>
                        <a:pt x="13938" y="4353"/>
                        <a:pt x="13150" y="4026"/>
                        <a:pt x="12311" y="3844"/>
                      </a:cubicBezTo>
                      <a:cubicBezTo>
                        <a:pt x="11981" y="3774"/>
                        <a:pt x="11728" y="3503"/>
                        <a:pt x="11682" y="3168"/>
                      </a:cubicBezTo>
                      <a:lnTo>
                        <a:pt x="11459" y="1611"/>
                      </a:lnTo>
                      <a:lnTo>
                        <a:pt x="10145" y="1611"/>
                      </a:lnTo>
                      <a:lnTo>
                        <a:pt x="9922" y="3172"/>
                      </a:lnTo>
                      <a:cubicBezTo>
                        <a:pt x="9874" y="3508"/>
                        <a:pt x="9621" y="3777"/>
                        <a:pt x="9291" y="3848"/>
                      </a:cubicBezTo>
                      <a:cubicBezTo>
                        <a:pt x="8453" y="4024"/>
                        <a:pt x="7666" y="4351"/>
                        <a:pt x="6951" y="4813"/>
                      </a:cubicBezTo>
                      <a:cubicBezTo>
                        <a:pt x="6667" y="4997"/>
                        <a:pt x="6300" y="4986"/>
                        <a:pt x="6028" y="4781"/>
                      </a:cubicBezTo>
                      <a:lnTo>
                        <a:pt x="4770" y="3839"/>
                      </a:lnTo>
                      <a:lnTo>
                        <a:pt x="3841" y="4767"/>
                      </a:lnTo>
                      <a:lnTo>
                        <a:pt x="4786" y="6025"/>
                      </a:lnTo>
                      <a:cubicBezTo>
                        <a:pt x="4989" y="6296"/>
                        <a:pt x="5002" y="6665"/>
                        <a:pt x="4818" y="6949"/>
                      </a:cubicBezTo>
                      <a:cubicBezTo>
                        <a:pt x="4354" y="7664"/>
                        <a:pt x="4027" y="8451"/>
                        <a:pt x="3851" y="9288"/>
                      </a:cubicBezTo>
                      <a:cubicBezTo>
                        <a:pt x="3780" y="9619"/>
                        <a:pt x="3511" y="9871"/>
                        <a:pt x="3175" y="9919"/>
                      </a:cubicBezTo>
                      <a:lnTo>
                        <a:pt x="1615" y="10142"/>
                      </a:lnTo>
                      <a:lnTo>
                        <a:pt x="1615" y="11456"/>
                      </a:lnTo>
                      <a:lnTo>
                        <a:pt x="3171" y="11679"/>
                      </a:lnTo>
                      <a:cubicBezTo>
                        <a:pt x="3505" y="11727"/>
                        <a:pt x="3775" y="11978"/>
                        <a:pt x="3847" y="12308"/>
                      </a:cubicBezTo>
                      <a:cubicBezTo>
                        <a:pt x="4029" y="13151"/>
                        <a:pt x="4354" y="13938"/>
                        <a:pt x="4814" y="14647"/>
                      </a:cubicBezTo>
                      <a:cubicBezTo>
                        <a:pt x="4970" y="14885"/>
                        <a:pt x="4992" y="15191"/>
                        <a:pt x="4863" y="15452"/>
                      </a:cubicBezTo>
                      <a:cubicBezTo>
                        <a:pt x="4840" y="15495"/>
                        <a:pt x="4816" y="15536"/>
                        <a:pt x="4786" y="15575"/>
                      </a:cubicBezTo>
                      <a:lnTo>
                        <a:pt x="3843" y="16832"/>
                      </a:lnTo>
                      <a:lnTo>
                        <a:pt x="4771" y="17760"/>
                      </a:lnTo>
                      <a:lnTo>
                        <a:pt x="6028" y="16817"/>
                      </a:lnTo>
                      <a:cubicBezTo>
                        <a:pt x="6274" y="16633"/>
                        <a:pt x="6602" y="16603"/>
                        <a:pt x="6875" y="16741"/>
                      </a:cubicBezTo>
                      <a:cubicBezTo>
                        <a:pt x="6901" y="16754"/>
                        <a:pt x="6929" y="16770"/>
                        <a:pt x="6953" y="16785"/>
                      </a:cubicBezTo>
                      <a:cubicBezTo>
                        <a:pt x="7664" y="17247"/>
                        <a:pt x="8451" y="17572"/>
                        <a:pt x="9294" y="17752"/>
                      </a:cubicBezTo>
                      <a:cubicBezTo>
                        <a:pt x="9625" y="17823"/>
                        <a:pt x="9875" y="18092"/>
                        <a:pt x="9924" y="18428"/>
                      </a:cubicBezTo>
                      <a:lnTo>
                        <a:pt x="10146" y="19985"/>
                      </a:lnTo>
                      <a:close/>
                    </a:path>
                  </a:pathLst>
                </a:custGeom>
                <a:solidFill>
                  <a:srgbClr val="FFFFFF"/>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175" name="Google Shape;134;p3"/>
                <p:cNvSpPr/>
                <p:nvPr/>
              </p:nvSpPr>
              <p:spPr>
                <a:xfrm>
                  <a:off x="41282" y="41269"/>
                  <a:ext cx="67524" cy="67524"/>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3586"/>
                      </a:moveTo>
                      <a:cubicBezTo>
                        <a:pt x="6822" y="3586"/>
                        <a:pt x="3590" y="6822"/>
                        <a:pt x="3590" y="10796"/>
                      </a:cubicBezTo>
                      <a:cubicBezTo>
                        <a:pt x="3590" y="14770"/>
                        <a:pt x="6826" y="18010"/>
                        <a:pt x="10800" y="18010"/>
                      </a:cubicBezTo>
                      <a:cubicBezTo>
                        <a:pt x="14774" y="18010"/>
                        <a:pt x="18014" y="14774"/>
                        <a:pt x="18014" y="10796"/>
                      </a:cubicBezTo>
                      <a:cubicBezTo>
                        <a:pt x="18014" y="6818"/>
                        <a:pt x="14778" y="3586"/>
                        <a:pt x="10800" y="3586"/>
                      </a:cubicBezTo>
                      <a:close/>
                    </a:path>
                  </a:pathLst>
                </a:custGeom>
                <a:solidFill>
                  <a:srgbClr val="FFFFFF"/>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grpSp>
        </p:grpSp>
      </p:grpSp>
      <p:sp>
        <p:nvSpPr>
          <p:cNvPr id="179" name="Google Shape;135;p3"/>
          <p:cNvSpPr/>
          <p:nvPr/>
        </p:nvSpPr>
        <p:spPr>
          <a:xfrm flipH="1">
            <a:off x="495256" y="6337679"/>
            <a:ext cx="2540812" cy="2"/>
          </a:xfrm>
          <a:prstGeom prst="line">
            <a:avLst/>
          </a:prstGeom>
          <a:ln w="12700">
            <a:solidFill>
              <a:srgbClr val="FFFFFF"/>
            </a:solidFill>
            <a:miter lim="8000"/>
          </a:ln>
        </p:spPr>
        <p:txBody>
          <a:bodyPr lIns="45719" rIns="45719"/>
          <a:lstStyle/>
          <a:p>
            <a:endParaRPr/>
          </a:p>
        </p:txBody>
      </p:sp>
      <p:sp>
        <p:nvSpPr>
          <p:cNvPr id="180" name="Google Shape;136;p3"/>
          <p:cNvSpPr/>
          <p:nvPr/>
        </p:nvSpPr>
        <p:spPr>
          <a:xfrm>
            <a:off x="376642" y="5568936"/>
            <a:ext cx="2778039" cy="654621"/>
          </a:xfrm>
          <a:prstGeom prst="roundRect">
            <a:avLst>
              <a:gd name="adj" fmla="val 50000"/>
            </a:avLst>
          </a:prstGeom>
          <a:solidFill>
            <a:srgbClr val="FFFFFF"/>
          </a:solidFill>
          <a:ln w="12700">
            <a:miter lim="400000"/>
          </a:ln>
          <a:effectLst>
            <a:outerShdw blurRad="190500" dist="38100" dir="2700000" rotWithShape="0">
              <a:srgbClr val="000000">
                <a:alpha val="15685"/>
              </a:srgbClr>
            </a:outerShdw>
          </a:effectLst>
        </p:spPr>
        <p:txBody>
          <a:bodyPr lIns="45719" rIns="45719" anchor="ctr"/>
          <a:lstStyle/>
          <a:p>
            <a:pPr algn="ctr">
              <a:defRPr sz="1800">
                <a:latin typeface="Calibri"/>
                <a:ea typeface="Calibri"/>
                <a:cs typeface="Calibri"/>
                <a:sym typeface="Calibri"/>
              </a:defRPr>
            </a:pPr>
            <a:endParaRPr/>
          </a:p>
        </p:txBody>
      </p:sp>
      <p:sp>
        <p:nvSpPr>
          <p:cNvPr id="181" name="Google Shape;137;p3"/>
          <p:cNvSpPr txBox="1"/>
          <p:nvPr/>
        </p:nvSpPr>
        <p:spPr>
          <a:xfrm>
            <a:off x="555799" y="5661557"/>
            <a:ext cx="1930201" cy="55241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lnSpc>
                <a:spcPct val="115384"/>
              </a:lnSpc>
              <a:defRPr sz="1300" b="1">
                <a:solidFill>
                  <a:srgbClr val="002F5F"/>
                </a:solidFill>
              </a:defRPr>
            </a:pPr>
            <a:r>
              <a:rPr lang="de-DE" dirty="0" smtClean="0"/>
              <a:t>Kollaborativer </a:t>
            </a:r>
            <a:r>
              <a:rPr lang="de-DE" dirty="0" smtClean="0">
                <a:solidFill>
                  <a:srgbClr val="FF0000"/>
                </a:solidFill>
              </a:rPr>
              <a:t>Informations</a:t>
            </a:r>
            <a:r>
              <a:rPr lang="de-DE" dirty="0" smtClean="0"/>
              <a:t>austausch</a:t>
            </a:r>
            <a:endParaRPr dirty="0"/>
          </a:p>
        </p:txBody>
      </p:sp>
      <p:sp>
        <p:nvSpPr>
          <p:cNvPr id="182" name="Google Shape;138;p3"/>
          <p:cNvSpPr/>
          <p:nvPr/>
        </p:nvSpPr>
        <p:spPr>
          <a:xfrm>
            <a:off x="437058" y="5621084"/>
            <a:ext cx="2654346" cy="549900"/>
          </a:xfrm>
          <a:prstGeom prst="roundRect">
            <a:avLst>
              <a:gd name="adj" fmla="val 50000"/>
            </a:avLst>
          </a:prstGeom>
          <a:ln>
            <a:solidFill>
              <a:srgbClr val="002F5F"/>
            </a:solidFill>
            <a:miter lim="8000"/>
          </a:ln>
          <a:effectLst>
            <a:outerShdw blurRad="190500" dist="38100" dir="2700000" rotWithShape="0">
              <a:srgbClr val="000000">
                <a:alpha val="15685"/>
              </a:srgbClr>
            </a:outerShdw>
          </a:effectLst>
        </p:spPr>
        <p:txBody>
          <a:bodyPr lIns="45719" rIns="45719" anchor="ctr"/>
          <a:lstStyle/>
          <a:p>
            <a:pPr algn="ctr">
              <a:defRPr sz="1800">
                <a:latin typeface="Calibri"/>
                <a:ea typeface="Calibri"/>
                <a:cs typeface="Calibri"/>
                <a:sym typeface="Calibri"/>
              </a:defRPr>
            </a:pPr>
            <a:endParaRPr/>
          </a:p>
        </p:txBody>
      </p:sp>
      <p:grpSp>
        <p:nvGrpSpPr>
          <p:cNvPr id="197" name="Google Shape;139;p3"/>
          <p:cNvGrpSpPr/>
          <p:nvPr/>
        </p:nvGrpSpPr>
        <p:grpSpPr>
          <a:xfrm>
            <a:off x="2574937" y="5671551"/>
            <a:ext cx="442827" cy="442827"/>
            <a:chOff x="0" y="0"/>
            <a:chExt cx="442826" cy="442826"/>
          </a:xfrm>
        </p:grpSpPr>
        <p:sp>
          <p:nvSpPr>
            <p:cNvPr id="183" name="Google Shape;140;p3"/>
            <p:cNvSpPr/>
            <p:nvPr/>
          </p:nvSpPr>
          <p:spPr>
            <a:xfrm>
              <a:off x="-1" y="-1"/>
              <a:ext cx="442828" cy="442828"/>
            </a:xfrm>
            <a:prstGeom prst="ellipse">
              <a:avLst/>
            </a:prstGeom>
            <a:solidFill>
              <a:srgbClr val="404343">
                <a:alpha val="40000"/>
              </a:srgbClr>
            </a:solidFill>
            <a:ln w="12700" cap="flat">
              <a:noFill/>
              <a:miter lim="400000"/>
            </a:ln>
            <a:effectLst/>
          </p:spPr>
          <p:txBody>
            <a:bodyPr wrap="square" lIns="45719" tIns="45719" rIns="45719" bIns="45719" numCol="1" anchor="ctr">
              <a:noAutofit/>
            </a:bodyPr>
            <a:lstStyle/>
            <a:p>
              <a:pPr algn="ctr">
                <a:defRPr sz="1800">
                  <a:latin typeface="Calibri"/>
                  <a:ea typeface="Calibri"/>
                  <a:cs typeface="Calibri"/>
                  <a:sym typeface="Calibri"/>
                </a:defRPr>
              </a:pPr>
              <a:endParaRPr/>
            </a:p>
          </p:txBody>
        </p:sp>
        <p:grpSp>
          <p:nvGrpSpPr>
            <p:cNvPr id="196" name="Google Shape;141;p3"/>
            <p:cNvGrpSpPr/>
            <p:nvPr/>
          </p:nvGrpSpPr>
          <p:grpSpPr>
            <a:xfrm>
              <a:off x="64769" y="75031"/>
              <a:ext cx="308819" cy="269003"/>
              <a:chOff x="0" y="0"/>
              <a:chExt cx="308818" cy="269002"/>
            </a:xfrm>
          </p:grpSpPr>
          <p:sp>
            <p:nvSpPr>
              <p:cNvPr id="184" name="Google Shape;142;p3"/>
              <p:cNvSpPr/>
              <p:nvPr/>
            </p:nvSpPr>
            <p:spPr>
              <a:xfrm>
                <a:off x="97314" y="35109"/>
                <a:ext cx="12972" cy="12702"/>
              </a:xfrm>
              <a:custGeom>
                <a:avLst/>
                <a:gdLst/>
                <a:ahLst/>
                <a:cxnLst>
                  <a:cxn ang="0">
                    <a:pos x="wd2" y="hd2"/>
                  </a:cxn>
                  <a:cxn ang="5400000">
                    <a:pos x="wd2" y="hd2"/>
                  </a:cxn>
                  <a:cxn ang="10800000">
                    <a:pos x="wd2" y="hd2"/>
                  </a:cxn>
                  <a:cxn ang="16200000">
                    <a:pos x="wd2" y="hd2"/>
                  </a:cxn>
                </a:cxnLst>
                <a:rect l="0" t="0" r="r" b="b"/>
                <a:pathLst>
                  <a:path w="21083" h="21600" extrusionOk="0">
                    <a:moveTo>
                      <a:pt x="9278" y="21575"/>
                    </a:moveTo>
                    <a:cubicBezTo>
                      <a:pt x="4616" y="21575"/>
                      <a:pt x="595" y="17522"/>
                      <a:pt x="60" y="12036"/>
                    </a:cubicBezTo>
                    <a:cubicBezTo>
                      <a:pt x="-517" y="6129"/>
                      <a:pt x="3161" y="815"/>
                      <a:pt x="8273" y="173"/>
                    </a:cubicBezTo>
                    <a:cubicBezTo>
                      <a:pt x="9470" y="25"/>
                      <a:pt x="10561" y="0"/>
                      <a:pt x="11780" y="0"/>
                    </a:cubicBezTo>
                    <a:cubicBezTo>
                      <a:pt x="16913" y="0"/>
                      <a:pt x="21083" y="4819"/>
                      <a:pt x="21083" y="10751"/>
                    </a:cubicBezTo>
                    <a:cubicBezTo>
                      <a:pt x="21083" y="16682"/>
                      <a:pt x="16463" y="21501"/>
                      <a:pt x="11224" y="21476"/>
                    </a:cubicBezTo>
                    <a:cubicBezTo>
                      <a:pt x="10946" y="21476"/>
                      <a:pt x="10646" y="21476"/>
                      <a:pt x="10347" y="21526"/>
                    </a:cubicBezTo>
                    <a:cubicBezTo>
                      <a:pt x="10005" y="21575"/>
                      <a:pt x="9641" y="21600"/>
                      <a:pt x="9299" y="21600"/>
                    </a:cubicBezTo>
                    <a:close/>
                  </a:path>
                </a:pathLst>
              </a:custGeom>
              <a:solidFill>
                <a:srgbClr val="FFFFFF"/>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185" name="Google Shape;143;p3"/>
              <p:cNvSpPr/>
              <p:nvPr/>
            </p:nvSpPr>
            <p:spPr>
              <a:xfrm>
                <a:off x="0" y="0"/>
                <a:ext cx="308819" cy="228167"/>
              </a:xfrm>
              <a:custGeom>
                <a:avLst/>
                <a:gdLst/>
                <a:ahLst/>
                <a:cxnLst>
                  <a:cxn ang="0">
                    <a:pos x="wd2" y="hd2"/>
                  </a:cxn>
                  <a:cxn ang="5400000">
                    <a:pos x="wd2" y="hd2"/>
                  </a:cxn>
                  <a:cxn ang="10800000">
                    <a:pos x="wd2" y="hd2"/>
                  </a:cxn>
                  <a:cxn ang="16200000">
                    <a:pos x="wd2" y="hd2"/>
                  </a:cxn>
                </a:cxnLst>
                <a:rect l="0" t="0" r="r" b="b"/>
                <a:pathLst>
                  <a:path w="21600" h="21600" extrusionOk="0">
                    <a:moveTo>
                      <a:pt x="15730" y="21600"/>
                    </a:moveTo>
                    <a:lnTo>
                      <a:pt x="14338" y="21600"/>
                    </a:lnTo>
                    <a:cubicBezTo>
                      <a:pt x="14117" y="21600"/>
                      <a:pt x="13938" y="21357"/>
                      <a:pt x="13938" y="21058"/>
                    </a:cubicBezTo>
                    <a:cubicBezTo>
                      <a:pt x="13938" y="20759"/>
                      <a:pt x="14117" y="20516"/>
                      <a:pt x="14338" y="20516"/>
                    </a:cubicBezTo>
                    <a:lnTo>
                      <a:pt x="15730" y="20516"/>
                    </a:lnTo>
                    <a:cubicBezTo>
                      <a:pt x="18525" y="20516"/>
                      <a:pt x="20799" y="17438"/>
                      <a:pt x="20799" y="13656"/>
                    </a:cubicBezTo>
                    <a:cubicBezTo>
                      <a:pt x="20799" y="11041"/>
                      <a:pt x="19723" y="8688"/>
                      <a:pt x="17988" y="7515"/>
                    </a:cubicBezTo>
                    <a:cubicBezTo>
                      <a:pt x="17880" y="7442"/>
                      <a:pt x="17803" y="7308"/>
                      <a:pt x="17777" y="7151"/>
                    </a:cubicBezTo>
                    <a:cubicBezTo>
                      <a:pt x="17178" y="3579"/>
                      <a:pt x="14867" y="1084"/>
                      <a:pt x="12159" y="1084"/>
                    </a:cubicBezTo>
                    <a:cubicBezTo>
                      <a:pt x="10340" y="1084"/>
                      <a:pt x="8608" y="2267"/>
                      <a:pt x="7526" y="4249"/>
                    </a:cubicBezTo>
                    <a:cubicBezTo>
                      <a:pt x="7452" y="4385"/>
                      <a:pt x="7337" y="4465"/>
                      <a:pt x="7212" y="4468"/>
                    </a:cubicBezTo>
                    <a:cubicBezTo>
                      <a:pt x="6596" y="4483"/>
                      <a:pt x="6005" y="4651"/>
                      <a:pt x="5455" y="4966"/>
                    </a:cubicBezTo>
                    <a:cubicBezTo>
                      <a:pt x="3682" y="5981"/>
                      <a:pt x="2537" y="8319"/>
                      <a:pt x="2537" y="10923"/>
                    </a:cubicBezTo>
                    <a:lnTo>
                      <a:pt x="2537" y="11014"/>
                    </a:lnTo>
                    <a:cubicBezTo>
                      <a:pt x="2537" y="11190"/>
                      <a:pt x="2474" y="11356"/>
                      <a:pt x="2366" y="11457"/>
                    </a:cubicBezTo>
                    <a:cubicBezTo>
                      <a:pt x="1385" y="12385"/>
                      <a:pt x="800" y="13908"/>
                      <a:pt x="800" y="15533"/>
                    </a:cubicBezTo>
                    <a:cubicBezTo>
                      <a:pt x="800" y="18280"/>
                      <a:pt x="2453" y="20516"/>
                      <a:pt x="4485" y="20516"/>
                    </a:cubicBezTo>
                    <a:lnTo>
                      <a:pt x="7276" y="20516"/>
                    </a:lnTo>
                    <a:cubicBezTo>
                      <a:pt x="7497" y="20516"/>
                      <a:pt x="7676" y="20759"/>
                      <a:pt x="7676" y="21058"/>
                    </a:cubicBezTo>
                    <a:cubicBezTo>
                      <a:pt x="7676" y="21357"/>
                      <a:pt x="7497" y="21600"/>
                      <a:pt x="7276" y="21600"/>
                    </a:cubicBezTo>
                    <a:lnTo>
                      <a:pt x="4485" y="21600"/>
                    </a:lnTo>
                    <a:cubicBezTo>
                      <a:pt x="2013" y="21600"/>
                      <a:pt x="0" y="18878"/>
                      <a:pt x="0" y="15534"/>
                    </a:cubicBezTo>
                    <a:cubicBezTo>
                      <a:pt x="0" y="13651"/>
                      <a:pt x="646" y="11879"/>
                      <a:pt x="1738" y="10738"/>
                    </a:cubicBezTo>
                    <a:cubicBezTo>
                      <a:pt x="1791" y="7773"/>
                      <a:pt x="3116" y="5129"/>
                      <a:pt x="5143" y="3970"/>
                    </a:cubicBezTo>
                    <a:cubicBezTo>
                      <a:pt x="5729" y="3633"/>
                      <a:pt x="6353" y="3440"/>
                      <a:pt x="7002" y="3394"/>
                    </a:cubicBezTo>
                    <a:cubicBezTo>
                      <a:pt x="8238" y="1264"/>
                      <a:pt x="10152" y="0"/>
                      <a:pt x="12159" y="0"/>
                    </a:cubicBezTo>
                    <a:cubicBezTo>
                      <a:pt x="15181" y="0"/>
                      <a:pt x="17767" y="2727"/>
                      <a:pt x="18513" y="6664"/>
                    </a:cubicBezTo>
                    <a:cubicBezTo>
                      <a:pt x="20422" y="8058"/>
                      <a:pt x="21600" y="10713"/>
                      <a:pt x="21600" y="13656"/>
                    </a:cubicBezTo>
                    <a:cubicBezTo>
                      <a:pt x="21600" y="18035"/>
                      <a:pt x="18967" y="21599"/>
                      <a:pt x="15731" y="21599"/>
                    </a:cubicBezTo>
                    <a:close/>
                  </a:path>
                </a:pathLst>
              </a:custGeom>
              <a:solidFill>
                <a:srgbClr val="FFFFFF"/>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grpSp>
            <p:nvGrpSpPr>
              <p:cNvPr id="195" name="Google Shape;144;p3"/>
              <p:cNvGrpSpPr/>
              <p:nvPr/>
            </p:nvGrpSpPr>
            <p:grpSpPr>
              <a:xfrm>
                <a:off x="77286" y="93562"/>
                <a:ext cx="154971" cy="175441"/>
                <a:chOff x="0" y="0"/>
                <a:chExt cx="154969" cy="175439"/>
              </a:xfrm>
            </p:grpSpPr>
            <p:sp>
              <p:nvSpPr>
                <p:cNvPr id="186" name="Google Shape;145;p3"/>
                <p:cNvSpPr/>
                <p:nvPr/>
              </p:nvSpPr>
              <p:spPr>
                <a:xfrm>
                  <a:off x="0" y="-1"/>
                  <a:ext cx="154970" cy="15497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596"/>
                      </a:moveTo>
                      <a:cubicBezTo>
                        <a:pt x="5724" y="1596"/>
                        <a:pt x="1594" y="5726"/>
                        <a:pt x="1594" y="10800"/>
                      </a:cubicBezTo>
                      <a:cubicBezTo>
                        <a:pt x="1594" y="15874"/>
                        <a:pt x="5724" y="20004"/>
                        <a:pt x="10800" y="20004"/>
                      </a:cubicBezTo>
                      <a:cubicBezTo>
                        <a:pt x="15876" y="20004"/>
                        <a:pt x="20006" y="15874"/>
                        <a:pt x="20006" y="10800"/>
                      </a:cubicBezTo>
                      <a:cubicBezTo>
                        <a:pt x="20006" y="5726"/>
                        <a:pt x="15876" y="1596"/>
                        <a:pt x="10800" y="1596"/>
                      </a:cubicBezTo>
                      <a:close/>
                    </a:path>
                  </a:pathLst>
                </a:custGeom>
                <a:solidFill>
                  <a:srgbClr val="FFFFFF"/>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grpSp>
              <p:nvGrpSpPr>
                <p:cNvPr id="189" name="Google Shape;146;p3"/>
                <p:cNvGrpSpPr/>
                <p:nvPr/>
              </p:nvGrpSpPr>
              <p:grpSpPr>
                <a:xfrm>
                  <a:off x="24327" y="24314"/>
                  <a:ext cx="106316" cy="106331"/>
                  <a:chOff x="0" y="1"/>
                  <a:chExt cx="106315" cy="106329"/>
                </a:xfrm>
              </p:grpSpPr>
              <p:sp>
                <p:nvSpPr>
                  <p:cNvPr id="187" name="Google Shape;147;p3"/>
                  <p:cNvSpPr/>
                  <p:nvPr/>
                </p:nvSpPr>
                <p:spPr>
                  <a:xfrm>
                    <a:off x="-1" y="1"/>
                    <a:ext cx="106317" cy="106330"/>
                  </a:xfrm>
                  <a:custGeom>
                    <a:avLst/>
                    <a:gdLst/>
                    <a:ahLst/>
                    <a:cxnLst>
                      <a:cxn ang="0">
                        <a:pos x="wd2" y="hd2"/>
                      </a:cxn>
                      <a:cxn ang="5400000">
                        <a:pos x="wd2" y="hd2"/>
                      </a:cxn>
                      <a:cxn ang="10800000">
                        <a:pos x="wd2" y="hd2"/>
                      </a:cxn>
                      <a:cxn ang="16200000">
                        <a:pos x="wd2" y="hd2"/>
                      </a:cxn>
                    </a:cxnLst>
                    <a:rect l="0" t="0" r="r" b="b"/>
                    <a:pathLst>
                      <a:path w="21600" h="21539" extrusionOk="0">
                        <a:moveTo>
                          <a:pt x="10797" y="21539"/>
                        </a:moveTo>
                        <a:cubicBezTo>
                          <a:pt x="10132" y="21539"/>
                          <a:pt x="9469" y="21478"/>
                          <a:pt x="8822" y="21355"/>
                        </a:cubicBezTo>
                        <a:cubicBezTo>
                          <a:pt x="8333" y="21262"/>
                          <a:pt x="7958" y="20870"/>
                          <a:pt x="7886" y="20380"/>
                        </a:cubicBezTo>
                        <a:lnTo>
                          <a:pt x="7691" y="19002"/>
                        </a:lnTo>
                        <a:cubicBezTo>
                          <a:pt x="7512" y="18935"/>
                          <a:pt x="7333" y="18860"/>
                          <a:pt x="7156" y="18780"/>
                        </a:cubicBezTo>
                        <a:lnTo>
                          <a:pt x="6036" y="19617"/>
                        </a:lnTo>
                        <a:cubicBezTo>
                          <a:pt x="5638" y="19916"/>
                          <a:pt x="5093" y="19926"/>
                          <a:pt x="4681" y="19644"/>
                        </a:cubicBezTo>
                        <a:cubicBezTo>
                          <a:pt x="3588" y="18895"/>
                          <a:pt x="2649" y="17959"/>
                          <a:pt x="1898" y="16869"/>
                        </a:cubicBezTo>
                        <a:cubicBezTo>
                          <a:pt x="1617" y="16459"/>
                          <a:pt x="1628" y="15918"/>
                          <a:pt x="1925" y="15518"/>
                        </a:cubicBezTo>
                        <a:lnTo>
                          <a:pt x="2764" y="14399"/>
                        </a:lnTo>
                        <a:cubicBezTo>
                          <a:pt x="2684" y="14225"/>
                          <a:pt x="2609" y="14047"/>
                          <a:pt x="2542" y="13865"/>
                        </a:cubicBezTo>
                        <a:lnTo>
                          <a:pt x="1160" y="13668"/>
                        </a:lnTo>
                        <a:cubicBezTo>
                          <a:pt x="668" y="13599"/>
                          <a:pt x="278" y="13226"/>
                          <a:pt x="184" y="12738"/>
                        </a:cubicBezTo>
                        <a:cubicBezTo>
                          <a:pt x="61" y="12096"/>
                          <a:pt x="0" y="11435"/>
                          <a:pt x="0" y="10771"/>
                        </a:cubicBezTo>
                        <a:cubicBezTo>
                          <a:pt x="0" y="10107"/>
                          <a:pt x="61" y="9444"/>
                          <a:pt x="184" y="8799"/>
                        </a:cubicBezTo>
                        <a:cubicBezTo>
                          <a:pt x="278" y="8311"/>
                          <a:pt x="671" y="7938"/>
                          <a:pt x="1163" y="7866"/>
                        </a:cubicBezTo>
                        <a:lnTo>
                          <a:pt x="2542" y="7671"/>
                        </a:lnTo>
                        <a:cubicBezTo>
                          <a:pt x="2609" y="7490"/>
                          <a:pt x="2684" y="7311"/>
                          <a:pt x="2764" y="7138"/>
                        </a:cubicBezTo>
                        <a:lnTo>
                          <a:pt x="1927" y="6021"/>
                        </a:lnTo>
                        <a:cubicBezTo>
                          <a:pt x="1628" y="5624"/>
                          <a:pt x="1617" y="5080"/>
                          <a:pt x="1901" y="4670"/>
                        </a:cubicBezTo>
                        <a:cubicBezTo>
                          <a:pt x="2649" y="3585"/>
                          <a:pt x="3585" y="2652"/>
                          <a:pt x="4684" y="1895"/>
                        </a:cubicBezTo>
                        <a:cubicBezTo>
                          <a:pt x="5095" y="1613"/>
                          <a:pt x="5641" y="1624"/>
                          <a:pt x="6039" y="1922"/>
                        </a:cubicBezTo>
                        <a:lnTo>
                          <a:pt x="7154" y="2756"/>
                        </a:lnTo>
                        <a:cubicBezTo>
                          <a:pt x="7330" y="2676"/>
                          <a:pt x="7509" y="2602"/>
                          <a:pt x="7694" y="2532"/>
                        </a:cubicBezTo>
                        <a:lnTo>
                          <a:pt x="7889" y="1160"/>
                        </a:lnTo>
                        <a:cubicBezTo>
                          <a:pt x="7958" y="669"/>
                          <a:pt x="8333" y="278"/>
                          <a:pt x="8822" y="184"/>
                        </a:cubicBezTo>
                        <a:cubicBezTo>
                          <a:pt x="10110" y="-61"/>
                          <a:pt x="11495" y="-61"/>
                          <a:pt x="12778" y="184"/>
                        </a:cubicBezTo>
                        <a:cubicBezTo>
                          <a:pt x="13267" y="278"/>
                          <a:pt x="13642" y="669"/>
                          <a:pt x="13711" y="1160"/>
                        </a:cubicBezTo>
                        <a:lnTo>
                          <a:pt x="13906" y="2532"/>
                        </a:lnTo>
                        <a:cubicBezTo>
                          <a:pt x="14088" y="2602"/>
                          <a:pt x="14267" y="2674"/>
                          <a:pt x="14444" y="2754"/>
                        </a:cubicBezTo>
                        <a:lnTo>
                          <a:pt x="15558" y="1922"/>
                        </a:lnTo>
                        <a:cubicBezTo>
                          <a:pt x="15957" y="1624"/>
                          <a:pt x="16502" y="1616"/>
                          <a:pt x="16914" y="1895"/>
                        </a:cubicBezTo>
                        <a:cubicBezTo>
                          <a:pt x="18015" y="2650"/>
                          <a:pt x="18953" y="3585"/>
                          <a:pt x="19702" y="4675"/>
                        </a:cubicBezTo>
                        <a:cubicBezTo>
                          <a:pt x="19983" y="5086"/>
                          <a:pt x="19972" y="5627"/>
                          <a:pt x="19673" y="6024"/>
                        </a:cubicBezTo>
                        <a:lnTo>
                          <a:pt x="18836" y="7138"/>
                        </a:lnTo>
                        <a:cubicBezTo>
                          <a:pt x="18916" y="7314"/>
                          <a:pt x="18988" y="7490"/>
                          <a:pt x="19058" y="7671"/>
                        </a:cubicBezTo>
                        <a:lnTo>
                          <a:pt x="20437" y="7866"/>
                        </a:lnTo>
                        <a:cubicBezTo>
                          <a:pt x="20929" y="7935"/>
                          <a:pt x="21325" y="8311"/>
                          <a:pt x="21416" y="8799"/>
                        </a:cubicBezTo>
                        <a:cubicBezTo>
                          <a:pt x="21539" y="9446"/>
                          <a:pt x="21600" y="10107"/>
                          <a:pt x="21600" y="10771"/>
                        </a:cubicBezTo>
                        <a:cubicBezTo>
                          <a:pt x="21600" y="11435"/>
                          <a:pt x="21539" y="12096"/>
                          <a:pt x="21416" y="12738"/>
                        </a:cubicBezTo>
                        <a:cubicBezTo>
                          <a:pt x="21322" y="13223"/>
                          <a:pt x="20932" y="13596"/>
                          <a:pt x="20440" y="13668"/>
                        </a:cubicBezTo>
                        <a:lnTo>
                          <a:pt x="19058" y="13865"/>
                        </a:lnTo>
                        <a:cubicBezTo>
                          <a:pt x="18991" y="14047"/>
                          <a:pt x="18916" y="14225"/>
                          <a:pt x="18836" y="14401"/>
                        </a:cubicBezTo>
                        <a:lnTo>
                          <a:pt x="19675" y="15513"/>
                        </a:lnTo>
                        <a:cubicBezTo>
                          <a:pt x="19975" y="15910"/>
                          <a:pt x="19988" y="16454"/>
                          <a:pt x="19705" y="16864"/>
                        </a:cubicBezTo>
                        <a:cubicBezTo>
                          <a:pt x="18956" y="17954"/>
                          <a:pt x="18018" y="18890"/>
                          <a:pt x="16916" y="19644"/>
                        </a:cubicBezTo>
                        <a:cubicBezTo>
                          <a:pt x="16505" y="19924"/>
                          <a:pt x="15959" y="19913"/>
                          <a:pt x="15561" y="19615"/>
                        </a:cubicBezTo>
                        <a:lnTo>
                          <a:pt x="14446" y="18778"/>
                        </a:lnTo>
                        <a:cubicBezTo>
                          <a:pt x="14270" y="18858"/>
                          <a:pt x="14091" y="18932"/>
                          <a:pt x="13912" y="18999"/>
                        </a:cubicBezTo>
                        <a:lnTo>
                          <a:pt x="13717" y="20377"/>
                        </a:lnTo>
                        <a:cubicBezTo>
                          <a:pt x="13647" y="20867"/>
                          <a:pt x="13270" y="21262"/>
                          <a:pt x="12781" y="21352"/>
                        </a:cubicBezTo>
                        <a:cubicBezTo>
                          <a:pt x="12137" y="21475"/>
                          <a:pt x="11471" y="21536"/>
                          <a:pt x="10803" y="21536"/>
                        </a:cubicBezTo>
                        <a:close/>
                        <a:moveTo>
                          <a:pt x="10065" y="19191"/>
                        </a:moveTo>
                        <a:cubicBezTo>
                          <a:pt x="10551" y="19233"/>
                          <a:pt x="11046" y="19233"/>
                          <a:pt x="11530" y="19191"/>
                        </a:cubicBezTo>
                        <a:lnTo>
                          <a:pt x="11704" y="17962"/>
                        </a:lnTo>
                        <a:cubicBezTo>
                          <a:pt x="11768" y="17504"/>
                          <a:pt x="12102" y="17128"/>
                          <a:pt x="12548" y="17008"/>
                        </a:cubicBezTo>
                        <a:cubicBezTo>
                          <a:pt x="13043" y="16872"/>
                          <a:pt x="13527" y="16675"/>
                          <a:pt x="13984" y="16416"/>
                        </a:cubicBezTo>
                        <a:cubicBezTo>
                          <a:pt x="14385" y="16187"/>
                          <a:pt x="14885" y="16219"/>
                          <a:pt x="15256" y="16499"/>
                        </a:cubicBezTo>
                        <a:lnTo>
                          <a:pt x="16251" y="17242"/>
                        </a:lnTo>
                        <a:cubicBezTo>
                          <a:pt x="16628" y="16928"/>
                          <a:pt x="16973" y="16584"/>
                          <a:pt x="17285" y="16211"/>
                        </a:cubicBezTo>
                        <a:lnTo>
                          <a:pt x="16537" y="15219"/>
                        </a:lnTo>
                        <a:cubicBezTo>
                          <a:pt x="16259" y="14849"/>
                          <a:pt x="16227" y="14351"/>
                          <a:pt x="16457" y="13948"/>
                        </a:cubicBezTo>
                        <a:cubicBezTo>
                          <a:pt x="16711" y="13503"/>
                          <a:pt x="16914" y="13021"/>
                          <a:pt x="17055" y="12514"/>
                        </a:cubicBezTo>
                        <a:cubicBezTo>
                          <a:pt x="17178" y="12072"/>
                          <a:pt x="17553" y="11744"/>
                          <a:pt x="18010" y="11680"/>
                        </a:cubicBezTo>
                        <a:lnTo>
                          <a:pt x="19242" y="11504"/>
                        </a:lnTo>
                        <a:cubicBezTo>
                          <a:pt x="19264" y="11264"/>
                          <a:pt x="19274" y="11022"/>
                          <a:pt x="19274" y="10776"/>
                        </a:cubicBezTo>
                        <a:cubicBezTo>
                          <a:pt x="19274" y="10531"/>
                          <a:pt x="19264" y="10286"/>
                          <a:pt x="19242" y="10043"/>
                        </a:cubicBezTo>
                        <a:lnTo>
                          <a:pt x="18012" y="9870"/>
                        </a:lnTo>
                        <a:cubicBezTo>
                          <a:pt x="17555" y="9806"/>
                          <a:pt x="17178" y="9476"/>
                          <a:pt x="17055" y="9033"/>
                        </a:cubicBezTo>
                        <a:cubicBezTo>
                          <a:pt x="16914" y="8527"/>
                          <a:pt x="16713" y="8044"/>
                          <a:pt x="16459" y="7599"/>
                        </a:cubicBezTo>
                        <a:cubicBezTo>
                          <a:pt x="16229" y="7199"/>
                          <a:pt x="16261" y="6701"/>
                          <a:pt x="16540" y="6333"/>
                        </a:cubicBezTo>
                        <a:lnTo>
                          <a:pt x="17285" y="5342"/>
                        </a:lnTo>
                        <a:cubicBezTo>
                          <a:pt x="16970" y="4969"/>
                          <a:pt x="16625" y="4622"/>
                          <a:pt x="16248" y="4308"/>
                        </a:cubicBezTo>
                        <a:lnTo>
                          <a:pt x="15254" y="5051"/>
                        </a:lnTo>
                        <a:cubicBezTo>
                          <a:pt x="14882" y="5328"/>
                          <a:pt x="14380" y="5360"/>
                          <a:pt x="13979" y="5128"/>
                        </a:cubicBezTo>
                        <a:cubicBezTo>
                          <a:pt x="13543" y="4878"/>
                          <a:pt x="13059" y="4678"/>
                          <a:pt x="12543" y="4534"/>
                        </a:cubicBezTo>
                        <a:cubicBezTo>
                          <a:pt x="12099" y="4411"/>
                          <a:pt x="11770" y="4036"/>
                          <a:pt x="11706" y="3583"/>
                        </a:cubicBezTo>
                        <a:lnTo>
                          <a:pt x="11532" y="2362"/>
                        </a:lnTo>
                        <a:cubicBezTo>
                          <a:pt x="11049" y="2322"/>
                          <a:pt x="10551" y="2322"/>
                          <a:pt x="10065" y="2362"/>
                        </a:cubicBezTo>
                        <a:lnTo>
                          <a:pt x="9891" y="3583"/>
                        </a:lnTo>
                        <a:cubicBezTo>
                          <a:pt x="9827" y="4038"/>
                          <a:pt x="9498" y="4411"/>
                          <a:pt x="9054" y="4534"/>
                        </a:cubicBezTo>
                        <a:cubicBezTo>
                          <a:pt x="8538" y="4678"/>
                          <a:pt x="8055" y="4878"/>
                          <a:pt x="7611" y="5131"/>
                        </a:cubicBezTo>
                        <a:cubicBezTo>
                          <a:pt x="7210" y="5360"/>
                          <a:pt x="6707" y="5328"/>
                          <a:pt x="6338" y="5054"/>
                        </a:cubicBezTo>
                        <a:lnTo>
                          <a:pt x="5347" y="4313"/>
                        </a:lnTo>
                        <a:cubicBezTo>
                          <a:pt x="4972" y="4627"/>
                          <a:pt x="4625" y="4971"/>
                          <a:pt x="4312" y="5344"/>
                        </a:cubicBezTo>
                        <a:lnTo>
                          <a:pt x="5058" y="6339"/>
                        </a:lnTo>
                        <a:cubicBezTo>
                          <a:pt x="5336" y="6709"/>
                          <a:pt x="5365" y="7205"/>
                          <a:pt x="5138" y="7605"/>
                        </a:cubicBezTo>
                        <a:cubicBezTo>
                          <a:pt x="4884" y="8050"/>
                          <a:pt x="4684" y="8532"/>
                          <a:pt x="4542" y="9039"/>
                        </a:cubicBezTo>
                        <a:cubicBezTo>
                          <a:pt x="4419" y="9484"/>
                          <a:pt x="4042" y="9811"/>
                          <a:pt x="3585" y="9875"/>
                        </a:cubicBezTo>
                        <a:lnTo>
                          <a:pt x="2355" y="10049"/>
                        </a:lnTo>
                        <a:cubicBezTo>
                          <a:pt x="2334" y="10291"/>
                          <a:pt x="2323" y="10536"/>
                          <a:pt x="2323" y="10782"/>
                        </a:cubicBezTo>
                        <a:cubicBezTo>
                          <a:pt x="2323" y="11027"/>
                          <a:pt x="2334" y="11267"/>
                          <a:pt x="2355" y="11509"/>
                        </a:cubicBezTo>
                        <a:lnTo>
                          <a:pt x="3588" y="11685"/>
                        </a:lnTo>
                        <a:cubicBezTo>
                          <a:pt x="4042" y="11749"/>
                          <a:pt x="4419" y="12077"/>
                          <a:pt x="4542" y="12519"/>
                        </a:cubicBezTo>
                        <a:cubicBezTo>
                          <a:pt x="4684" y="13029"/>
                          <a:pt x="4884" y="13508"/>
                          <a:pt x="5138" y="13945"/>
                        </a:cubicBezTo>
                        <a:cubicBezTo>
                          <a:pt x="5371" y="14345"/>
                          <a:pt x="5339" y="14846"/>
                          <a:pt x="5060" y="15217"/>
                        </a:cubicBezTo>
                        <a:lnTo>
                          <a:pt x="4309" y="16216"/>
                        </a:lnTo>
                        <a:cubicBezTo>
                          <a:pt x="4622" y="16589"/>
                          <a:pt x="4970" y="16933"/>
                          <a:pt x="5341" y="17245"/>
                        </a:cubicBezTo>
                        <a:lnTo>
                          <a:pt x="6338" y="16499"/>
                        </a:lnTo>
                        <a:cubicBezTo>
                          <a:pt x="6710" y="16224"/>
                          <a:pt x="7207" y="16192"/>
                          <a:pt x="7608" y="16419"/>
                        </a:cubicBezTo>
                        <a:cubicBezTo>
                          <a:pt x="8065" y="16677"/>
                          <a:pt x="8549" y="16877"/>
                          <a:pt x="9044" y="17011"/>
                        </a:cubicBezTo>
                        <a:cubicBezTo>
                          <a:pt x="9490" y="17133"/>
                          <a:pt x="9824" y="17509"/>
                          <a:pt x="9888" y="17965"/>
                        </a:cubicBezTo>
                        <a:lnTo>
                          <a:pt x="10062" y="19193"/>
                        </a:lnTo>
                        <a:close/>
                      </a:path>
                    </a:pathLst>
                  </a:custGeom>
                  <a:solidFill>
                    <a:srgbClr val="FFFFFF"/>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188" name="Google Shape;148;p3"/>
                  <p:cNvSpPr/>
                  <p:nvPr/>
                </p:nvSpPr>
                <p:spPr>
                  <a:xfrm>
                    <a:off x="29761" y="29777"/>
                    <a:ext cx="46779" cy="46791"/>
                  </a:xfrm>
                  <a:custGeom>
                    <a:avLst/>
                    <a:gdLst/>
                    <a:ahLst/>
                    <a:cxnLst>
                      <a:cxn ang="0">
                        <a:pos x="wd2" y="hd2"/>
                      </a:cxn>
                      <a:cxn ang="5400000">
                        <a:pos x="wd2" y="hd2"/>
                      </a:cxn>
                      <a:cxn ang="10800000">
                        <a:pos x="wd2" y="hd2"/>
                      </a:cxn>
                      <a:cxn ang="16200000">
                        <a:pos x="wd2" y="hd2"/>
                      </a:cxn>
                    </a:cxnLst>
                    <a:rect l="0" t="0" r="r" b="b"/>
                    <a:pathLst>
                      <a:path w="21600" h="21600" extrusionOk="0">
                        <a:moveTo>
                          <a:pt x="10797" y="21600"/>
                        </a:moveTo>
                        <a:cubicBezTo>
                          <a:pt x="4843" y="21600"/>
                          <a:pt x="0" y="16753"/>
                          <a:pt x="0" y="10800"/>
                        </a:cubicBezTo>
                        <a:cubicBezTo>
                          <a:pt x="0" y="4847"/>
                          <a:pt x="4843" y="0"/>
                          <a:pt x="10797" y="0"/>
                        </a:cubicBezTo>
                        <a:cubicBezTo>
                          <a:pt x="16751" y="0"/>
                          <a:pt x="21600" y="4847"/>
                          <a:pt x="21600" y="10800"/>
                        </a:cubicBezTo>
                        <a:cubicBezTo>
                          <a:pt x="21600" y="16753"/>
                          <a:pt x="16751" y="21600"/>
                          <a:pt x="10797" y="21600"/>
                        </a:cubicBezTo>
                        <a:close/>
                        <a:moveTo>
                          <a:pt x="10797" y="5278"/>
                        </a:moveTo>
                        <a:cubicBezTo>
                          <a:pt x="7753" y="5278"/>
                          <a:pt x="5280" y="7757"/>
                          <a:pt x="5280" y="10800"/>
                        </a:cubicBezTo>
                        <a:cubicBezTo>
                          <a:pt x="5280" y="13843"/>
                          <a:pt x="7753" y="16322"/>
                          <a:pt x="10797" y="16322"/>
                        </a:cubicBezTo>
                        <a:cubicBezTo>
                          <a:pt x="13841" y="16322"/>
                          <a:pt x="16320" y="13843"/>
                          <a:pt x="16320" y="10800"/>
                        </a:cubicBezTo>
                        <a:cubicBezTo>
                          <a:pt x="16320" y="7757"/>
                          <a:pt x="13841" y="5278"/>
                          <a:pt x="10797" y="5278"/>
                        </a:cubicBezTo>
                        <a:close/>
                      </a:path>
                    </a:pathLst>
                  </a:custGeom>
                  <a:solidFill>
                    <a:srgbClr val="FFFFFF"/>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grpSp>
            <p:grpSp>
              <p:nvGrpSpPr>
                <p:cNvPr id="194" name="Google Shape;149;p3"/>
                <p:cNvGrpSpPr/>
                <p:nvPr/>
              </p:nvGrpSpPr>
              <p:grpSpPr>
                <a:xfrm>
                  <a:off x="13315" y="162738"/>
                  <a:ext cx="128327" cy="12702"/>
                  <a:chOff x="0" y="0"/>
                  <a:chExt cx="128326" cy="12701"/>
                </a:xfrm>
              </p:grpSpPr>
              <p:sp>
                <p:nvSpPr>
                  <p:cNvPr id="190" name="Google Shape;150;p3"/>
                  <p:cNvSpPr/>
                  <p:nvPr/>
                </p:nvSpPr>
                <p:spPr>
                  <a:xfrm>
                    <a:off x="0" y="-1"/>
                    <a:ext cx="16264" cy="12703"/>
                  </a:xfrm>
                  <a:custGeom>
                    <a:avLst/>
                    <a:gdLst/>
                    <a:ahLst/>
                    <a:cxnLst>
                      <a:cxn ang="0">
                        <a:pos x="wd2" y="hd2"/>
                      </a:cxn>
                      <a:cxn ang="5400000">
                        <a:pos x="wd2" y="hd2"/>
                      </a:cxn>
                      <a:cxn ang="10800000">
                        <a:pos x="wd2" y="hd2"/>
                      </a:cxn>
                      <a:cxn ang="16200000">
                        <a:pos x="wd2" y="hd2"/>
                      </a:cxn>
                    </a:cxnLst>
                    <a:rect l="0" t="0" r="r" b="b"/>
                    <a:pathLst>
                      <a:path w="21600" h="21600" extrusionOk="0">
                        <a:moveTo>
                          <a:pt x="13998" y="21600"/>
                        </a:moveTo>
                        <a:lnTo>
                          <a:pt x="7602" y="21600"/>
                        </a:lnTo>
                        <a:cubicBezTo>
                          <a:pt x="3408" y="21600"/>
                          <a:pt x="0" y="16759"/>
                          <a:pt x="0" y="10800"/>
                        </a:cubicBezTo>
                        <a:cubicBezTo>
                          <a:pt x="0" y="4841"/>
                          <a:pt x="3408" y="0"/>
                          <a:pt x="7602" y="0"/>
                        </a:cubicBezTo>
                        <a:lnTo>
                          <a:pt x="13998" y="0"/>
                        </a:lnTo>
                        <a:cubicBezTo>
                          <a:pt x="18192" y="0"/>
                          <a:pt x="21600" y="4841"/>
                          <a:pt x="21600" y="10800"/>
                        </a:cubicBezTo>
                        <a:cubicBezTo>
                          <a:pt x="21600" y="16759"/>
                          <a:pt x="18192" y="21600"/>
                          <a:pt x="13998" y="21600"/>
                        </a:cubicBezTo>
                        <a:close/>
                      </a:path>
                    </a:pathLst>
                  </a:custGeom>
                  <a:solidFill>
                    <a:srgbClr val="FFFFFF"/>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191" name="Google Shape;151;p3"/>
                  <p:cNvSpPr/>
                  <p:nvPr/>
                </p:nvSpPr>
                <p:spPr>
                  <a:xfrm>
                    <a:off x="31630" y="-1"/>
                    <a:ext cx="21989" cy="12703"/>
                  </a:xfrm>
                  <a:custGeom>
                    <a:avLst/>
                    <a:gdLst/>
                    <a:ahLst/>
                    <a:cxnLst>
                      <a:cxn ang="0">
                        <a:pos x="wd2" y="hd2"/>
                      </a:cxn>
                      <a:cxn ang="5400000">
                        <a:pos x="wd2" y="hd2"/>
                      </a:cxn>
                      <a:cxn ang="10800000">
                        <a:pos x="wd2" y="hd2"/>
                      </a:cxn>
                      <a:cxn ang="16200000">
                        <a:pos x="wd2" y="hd2"/>
                      </a:cxn>
                    </a:cxnLst>
                    <a:rect l="0" t="0" r="r" b="b"/>
                    <a:pathLst>
                      <a:path w="21600" h="21600" extrusionOk="0">
                        <a:moveTo>
                          <a:pt x="15977" y="21600"/>
                        </a:moveTo>
                        <a:lnTo>
                          <a:pt x="5623" y="21600"/>
                        </a:lnTo>
                        <a:cubicBezTo>
                          <a:pt x="2521" y="21600"/>
                          <a:pt x="0" y="16759"/>
                          <a:pt x="0" y="10800"/>
                        </a:cubicBezTo>
                        <a:cubicBezTo>
                          <a:pt x="0" y="4841"/>
                          <a:pt x="2521" y="0"/>
                          <a:pt x="5623" y="0"/>
                        </a:cubicBezTo>
                        <a:lnTo>
                          <a:pt x="15977" y="0"/>
                        </a:lnTo>
                        <a:cubicBezTo>
                          <a:pt x="19079" y="0"/>
                          <a:pt x="21600" y="4841"/>
                          <a:pt x="21600" y="10800"/>
                        </a:cubicBezTo>
                        <a:cubicBezTo>
                          <a:pt x="21600" y="16759"/>
                          <a:pt x="19079" y="21600"/>
                          <a:pt x="15977" y="21600"/>
                        </a:cubicBezTo>
                        <a:close/>
                      </a:path>
                    </a:pathLst>
                  </a:custGeom>
                  <a:solidFill>
                    <a:srgbClr val="FFFFFF"/>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192" name="Google Shape;152;p3"/>
                  <p:cNvSpPr/>
                  <p:nvPr/>
                </p:nvSpPr>
                <p:spPr>
                  <a:xfrm>
                    <a:off x="74708" y="-1"/>
                    <a:ext cx="21988" cy="12703"/>
                  </a:xfrm>
                  <a:custGeom>
                    <a:avLst/>
                    <a:gdLst/>
                    <a:ahLst/>
                    <a:cxnLst>
                      <a:cxn ang="0">
                        <a:pos x="wd2" y="hd2"/>
                      </a:cxn>
                      <a:cxn ang="5400000">
                        <a:pos x="wd2" y="hd2"/>
                      </a:cxn>
                      <a:cxn ang="10800000">
                        <a:pos x="wd2" y="hd2"/>
                      </a:cxn>
                      <a:cxn ang="16200000">
                        <a:pos x="wd2" y="hd2"/>
                      </a:cxn>
                    </a:cxnLst>
                    <a:rect l="0" t="0" r="r" b="b"/>
                    <a:pathLst>
                      <a:path w="21600" h="21600" extrusionOk="0">
                        <a:moveTo>
                          <a:pt x="15977" y="21600"/>
                        </a:moveTo>
                        <a:lnTo>
                          <a:pt x="5623" y="21600"/>
                        </a:lnTo>
                        <a:cubicBezTo>
                          <a:pt x="2521" y="21600"/>
                          <a:pt x="0" y="16759"/>
                          <a:pt x="0" y="10800"/>
                        </a:cubicBezTo>
                        <a:cubicBezTo>
                          <a:pt x="0" y="4841"/>
                          <a:pt x="2521" y="0"/>
                          <a:pt x="5623" y="0"/>
                        </a:cubicBezTo>
                        <a:lnTo>
                          <a:pt x="15977" y="0"/>
                        </a:lnTo>
                        <a:cubicBezTo>
                          <a:pt x="19079" y="0"/>
                          <a:pt x="21600" y="4841"/>
                          <a:pt x="21600" y="10800"/>
                        </a:cubicBezTo>
                        <a:cubicBezTo>
                          <a:pt x="21600" y="16759"/>
                          <a:pt x="19079" y="21600"/>
                          <a:pt x="15977" y="21600"/>
                        </a:cubicBezTo>
                        <a:close/>
                      </a:path>
                    </a:pathLst>
                  </a:custGeom>
                  <a:solidFill>
                    <a:srgbClr val="FFFFFF"/>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193" name="Google Shape;153;p3"/>
                  <p:cNvSpPr/>
                  <p:nvPr/>
                </p:nvSpPr>
                <p:spPr>
                  <a:xfrm>
                    <a:off x="112063" y="-1"/>
                    <a:ext cx="16264" cy="12703"/>
                  </a:xfrm>
                  <a:custGeom>
                    <a:avLst/>
                    <a:gdLst/>
                    <a:ahLst/>
                    <a:cxnLst>
                      <a:cxn ang="0">
                        <a:pos x="wd2" y="hd2"/>
                      </a:cxn>
                      <a:cxn ang="5400000">
                        <a:pos x="wd2" y="hd2"/>
                      </a:cxn>
                      <a:cxn ang="10800000">
                        <a:pos x="wd2" y="hd2"/>
                      </a:cxn>
                      <a:cxn ang="16200000">
                        <a:pos x="wd2" y="hd2"/>
                      </a:cxn>
                    </a:cxnLst>
                    <a:rect l="0" t="0" r="r" b="b"/>
                    <a:pathLst>
                      <a:path w="21600" h="21600" extrusionOk="0">
                        <a:moveTo>
                          <a:pt x="13998" y="21600"/>
                        </a:moveTo>
                        <a:lnTo>
                          <a:pt x="7602" y="21600"/>
                        </a:lnTo>
                        <a:cubicBezTo>
                          <a:pt x="3408" y="21600"/>
                          <a:pt x="0" y="16759"/>
                          <a:pt x="0" y="10800"/>
                        </a:cubicBezTo>
                        <a:cubicBezTo>
                          <a:pt x="0" y="4841"/>
                          <a:pt x="3408" y="0"/>
                          <a:pt x="7602" y="0"/>
                        </a:cubicBezTo>
                        <a:lnTo>
                          <a:pt x="13998" y="0"/>
                        </a:lnTo>
                        <a:cubicBezTo>
                          <a:pt x="18192" y="0"/>
                          <a:pt x="21600" y="4841"/>
                          <a:pt x="21600" y="10800"/>
                        </a:cubicBezTo>
                        <a:cubicBezTo>
                          <a:pt x="21600" y="16759"/>
                          <a:pt x="18192" y="21600"/>
                          <a:pt x="13998" y="21600"/>
                        </a:cubicBezTo>
                        <a:close/>
                      </a:path>
                    </a:pathLst>
                  </a:custGeom>
                  <a:solidFill>
                    <a:srgbClr val="FFFFFF"/>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grpSp>
          </p:grpSp>
        </p:grpSp>
      </p:grpSp>
      <p:sp>
        <p:nvSpPr>
          <p:cNvPr id="198" name="Google Shape;154;p3"/>
          <p:cNvSpPr/>
          <p:nvPr/>
        </p:nvSpPr>
        <p:spPr>
          <a:xfrm flipH="1">
            <a:off x="3824794" y="6337679"/>
            <a:ext cx="2540811" cy="2"/>
          </a:xfrm>
          <a:prstGeom prst="line">
            <a:avLst/>
          </a:prstGeom>
          <a:ln w="12700">
            <a:solidFill>
              <a:srgbClr val="FFFFFF"/>
            </a:solidFill>
            <a:miter lim="8000"/>
          </a:ln>
        </p:spPr>
        <p:txBody>
          <a:bodyPr lIns="45719" rIns="45719"/>
          <a:lstStyle/>
          <a:p>
            <a:endParaRPr/>
          </a:p>
        </p:txBody>
      </p:sp>
      <p:sp>
        <p:nvSpPr>
          <p:cNvPr id="199" name="Google Shape;155;p3"/>
          <p:cNvSpPr/>
          <p:nvPr/>
        </p:nvSpPr>
        <p:spPr>
          <a:xfrm>
            <a:off x="3706181" y="5568936"/>
            <a:ext cx="2778039" cy="654621"/>
          </a:xfrm>
          <a:prstGeom prst="roundRect">
            <a:avLst>
              <a:gd name="adj" fmla="val 50000"/>
            </a:avLst>
          </a:prstGeom>
          <a:solidFill>
            <a:srgbClr val="FFFFFF"/>
          </a:solidFill>
          <a:ln w="12700">
            <a:miter lim="400000"/>
          </a:ln>
          <a:effectLst>
            <a:outerShdw blurRad="190500" dist="38100" dir="2700000" rotWithShape="0">
              <a:srgbClr val="000000">
                <a:alpha val="15685"/>
              </a:srgbClr>
            </a:outerShdw>
          </a:effectLst>
        </p:spPr>
        <p:txBody>
          <a:bodyPr lIns="45719" rIns="45719" anchor="ctr"/>
          <a:lstStyle/>
          <a:p>
            <a:pPr algn="ctr">
              <a:defRPr sz="1800">
                <a:latin typeface="Calibri"/>
                <a:ea typeface="Calibri"/>
                <a:cs typeface="Calibri"/>
                <a:sym typeface="Calibri"/>
              </a:defRPr>
            </a:pPr>
            <a:endParaRPr/>
          </a:p>
        </p:txBody>
      </p:sp>
      <p:sp>
        <p:nvSpPr>
          <p:cNvPr id="200" name="Google Shape;156;p3"/>
          <p:cNvSpPr txBox="1"/>
          <p:nvPr/>
        </p:nvSpPr>
        <p:spPr>
          <a:xfrm>
            <a:off x="3885338" y="5661557"/>
            <a:ext cx="2024852" cy="55241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a:spAutoFit/>
          </a:bodyPr>
          <a:lstStyle/>
          <a:p>
            <a:pPr>
              <a:lnSpc>
                <a:spcPct val="115384"/>
              </a:lnSpc>
              <a:defRPr sz="1300" b="1">
                <a:solidFill>
                  <a:srgbClr val="002F5F"/>
                </a:solidFill>
              </a:defRPr>
            </a:pPr>
            <a:r>
              <a:rPr dirty="0"/>
              <a:t>Integration </a:t>
            </a:r>
            <a:r>
              <a:rPr lang="de-DE" dirty="0" smtClean="0"/>
              <a:t>mit bestehenden </a:t>
            </a:r>
            <a:r>
              <a:rPr dirty="0" smtClean="0">
                <a:solidFill>
                  <a:srgbClr val="D7294A"/>
                </a:solidFill>
              </a:rPr>
              <a:t>System</a:t>
            </a:r>
            <a:r>
              <a:rPr lang="de-DE" dirty="0" smtClean="0">
                <a:solidFill>
                  <a:srgbClr val="D7294A"/>
                </a:solidFill>
              </a:rPr>
              <a:t>en</a:t>
            </a:r>
            <a:endParaRPr dirty="0">
              <a:solidFill>
                <a:srgbClr val="D7294A"/>
              </a:solidFill>
            </a:endParaRPr>
          </a:p>
        </p:txBody>
      </p:sp>
      <p:sp>
        <p:nvSpPr>
          <p:cNvPr id="201" name="Google Shape;157;p3"/>
          <p:cNvSpPr/>
          <p:nvPr/>
        </p:nvSpPr>
        <p:spPr>
          <a:xfrm>
            <a:off x="3766596" y="5621084"/>
            <a:ext cx="2654346" cy="549900"/>
          </a:xfrm>
          <a:prstGeom prst="roundRect">
            <a:avLst>
              <a:gd name="adj" fmla="val 50000"/>
            </a:avLst>
          </a:prstGeom>
          <a:ln>
            <a:solidFill>
              <a:srgbClr val="002F5F"/>
            </a:solidFill>
            <a:miter lim="8000"/>
          </a:ln>
          <a:effectLst>
            <a:outerShdw blurRad="190500" dist="38100" dir="2700000" rotWithShape="0">
              <a:srgbClr val="000000">
                <a:alpha val="15685"/>
              </a:srgbClr>
            </a:outerShdw>
          </a:effectLst>
        </p:spPr>
        <p:txBody>
          <a:bodyPr lIns="45719" rIns="45719" anchor="ctr"/>
          <a:lstStyle/>
          <a:p>
            <a:pPr algn="ctr">
              <a:defRPr sz="1800">
                <a:latin typeface="Calibri"/>
                <a:ea typeface="Calibri"/>
                <a:cs typeface="Calibri"/>
                <a:sym typeface="Calibri"/>
              </a:defRPr>
            </a:pPr>
            <a:endParaRPr/>
          </a:p>
        </p:txBody>
      </p:sp>
      <p:grpSp>
        <p:nvGrpSpPr>
          <p:cNvPr id="226" name="Google Shape;158;p3"/>
          <p:cNvGrpSpPr/>
          <p:nvPr/>
        </p:nvGrpSpPr>
        <p:grpSpPr>
          <a:xfrm>
            <a:off x="5910191" y="5678671"/>
            <a:ext cx="442827" cy="442827"/>
            <a:chOff x="0" y="0"/>
            <a:chExt cx="442826" cy="442826"/>
          </a:xfrm>
        </p:grpSpPr>
        <p:sp>
          <p:nvSpPr>
            <p:cNvPr id="202" name="Google Shape;159;p3"/>
            <p:cNvSpPr/>
            <p:nvPr/>
          </p:nvSpPr>
          <p:spPr>
            <a:xfrm>
              <a:off x="-1" y="-1"/>
              <a:ext cx="442828" cy="442828"/>
            </a:xfrm>
            <a:prstGeom prst="ellipse">
              <a:avLst/>
            </a:prstGeom>
            <a:solidFill>
              <a:srgbClr val="404343">
                <a:alpha val="40000"/>
              </a:srgbClr>
            </a:solidFill>
            <a:ln w="12700" cap="flat">
              <a:noFill/>
              <a:miter lim="400000"/>
            </a:ln>
            <a:effectLst/>
          </p:spPr>
          <p:txBody>
            <a:bodyPr wrap="square" lIns="45719" tIns="45719" rIns="45719" bIns="45719" numCol="1" anchor="ctr">
              <a:noAutofit/>
            </a:bodyPr>
            <a:lstStyle/>
            <a:p>
              <a:pPr algn="ctr">
                <a:defRPr sz="1800">
                  <a:latin typeface="Calibri"/>
                  <a:ea typeface="Calibri"/>
                  <a:cs typeface="Calibri"/>
                  <a:sym typeface="Calibri"/>
                </a:defRPr>
              </a:pPr>
              <a:endParaRPr/>
            </a:p>
          </p:txBody>
        </p:sp>
        <p:grpSp>
          <p:nvGrpSpPr>
            <p:cNvPr id="225" name="Google Shape;160;p3"/>
            <p:cNvGrpSpPr/>
            <p:nvPr/>
          </p:nvGrpSpPr>
          <p:grpSpPr>
            <a:xfrm>
              <a:off x="74014" y="74541"/>
              <a:ext cx="294799" cy="293742"/>
              <a:chOff x="0" y="0"/>
              <a:chExt cx="294798" cy="293741"/>
            </a:xfrm>
          </p:grpSpPr>
          <p:sp>
            <p:nvSpPr>
              <p:cNvPr id="203" name="Google Shape;161;p3"/>
              <p:cNvSpPr/>
              <p:nvPr/>
            </p:nvSpPr>
            <p:spPr>
              <a:xfrm>
                <a:off x="63873" y="63875"/>
                <a:ext cx="165993" cy="16599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315"/>
                    </a:moveTo>
                    <a:cubicBezTo>
                      <a:pt x="5570" y="1315"/>
                      <a:pt x="1315" y="5570"/>
                      <a:pt x="1315" y="10800"/>
                    </a:cubicBezTo>
                    <a:cubicBezTo>
                      <a:pt x="1315" y="16030"/>
                      <a:pt x="5570" y="20285"/>
                      <a:pt x="10800" y="20285"/>
                    </a:cubicBezTo>
                    <a:cubicBezTo>
                      <a:pt x="16030" y="20285"/>
                      <a:pt x="20285" y="16030"/>
                      <a:pt x="20285" y="10800"/>
                    </a:cubicBezTo>
                    <a:cubicBezTo>
                      <a:pt x="20285" y="5570"/>
                      <a:pt x="16030" y="1315"/>
                      <a:pt x="10800" y="1315"/>
                    </a:cubicBezTo>
                    <a:close/>
                  </a:path>
                </a:pathLst>
              </a:custGeom>
              <a:solidFill>
                <a:srgbClr val="FFFFFF"/>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grpSp>
            <p:nvGrpSpPr>
              <p:cNvPr id="208" name="Google Shape;162;p3"/>
              <p:cNvGrpSpPr/>
              <p:nvPr/>
            </p:nvGrpSpPr>
            <p:grpSpPr>
              <a:xfrm>
                <a:off x="127307" y="-1"/>
                <a:ext cx="39127" cy="293743"/>
                <a:chOff x="0" y="0"/>
                <a:chExt cx="39126" cy="293741"/>
              </a:xfrm>
            </p:grpSpPr>
            <p:sp>
              <p:nvSpPr>
                <p:cNvPr id="204" name="Google Shape;163;p3"/>
                <p:cNvSpPr/>
                <p:nvPr/>
              </p:nvSpPr>
              <p:spPr>
                <a:xfrm>
                  <a:off x="13212" y="202430"/>
                  <a:ext cx="12702" cy="45104"/>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41" y="21600"/>
                        <a:pt x="0" y="20514"/>
                        <a:pt x="0" y="19177"/>
                      </a:cubicBezTo>
                      <a:lnTo>
                        <a:pt x="0" y="2423"/>
                      </a:lnTo>
                      <a:cubicBezTo>
                        <a:pt x="0" y="1086"/>
                        <a:pt x="4841" y="0"/>
                        <a:pt x="10800" y="0"/>
                      </a:cubicBezTo>
                      <a:cubicBezTo>
                        <a:pt x="16759" y="0"/>
                        <a:pt x="21600" y="1086"/>
                        <a:pt x="21600" y="2423"/>
                      </a:cubicBezTo>
                      <a:lnTo>
                        <a:pt x="21600" y="19177"/>
                      </a:lnTo>
                      <a:cubicBezTo>
                        <a:pt x="21600" y="20514"/>
                        <a:pt x="16759" y="21600"/>
                        <a:pt x="10800" y="21600"/>
                      </a:cubicBezTo>
                      <a:close/>
                    </a:path>
                  </a:pathLst>
                </a:custGeom>
                <a:solidFill>
                  <a:srgbClr val="FFFFFF"/>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205" name="Google Shape;164;p3"/>
                <p:cNvSpPr/>
                <p:nvPr/>
              </p:nvSpPr>
              <p:spPr>
                <a:xfrm>
                  <a:off x="13212" y="46185"/>
                  <a:ext cx="12702" cy="45152"/>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41" y="21600"/>
                        <a:pt x="0" y="20515"/>
                        <a:pt x="0" y="19180"/>
                      </a:cubicBezTo>
                      <a:lnTo>
                        <a:pt x="0" y="2420"/>
                      </a:lnTo>
                      <a:cubicBezTo>
                        <a:pt x="0" y="1085"/>
                        <a:pt x="4841" y="0"/>
                        <a:pt x="10800" y="0"/>
                      </a:cubicBezTo>
                      <a:cubicBezTo>
                        <a:pt x="16759" y="0"/>
                        <a:pt x="21600" y="1085"/>
                        <a:pt x="21600" y="2420"/>
                      </a:cubicBezTo>
                      <a:lnTo>
                        <a:pt x="21600" y="19180"/>
                      </a:lnTo>
                      <a:cubicBezTo>
                        <a:pt x="21600" y="20515"/>
                        <a:pt x="16759" y="21600"/>
                        <a:pt x="10800" y="21600"/>
                      </a:cubicBezTo>
                      <a:close/>
                    </a:path>
                  </a:pathLst>
                </a:custGeom>
                <a:solidFill>
                  <a:srgbClr val="FFFFFF"/>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206" name="Google Shape;165;p3"/>
                <p:cNvSpPr/>
                <p:nvPr/>
              </p:nvSpPr>
              <p:spPr>
                <a:xfrm>
                  <a:off x="0" y="-1"/>
                  <a:ext cx="39127" cy="39128"/>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48" y="21600"/>
                        <a:pt x="0" y="16759"/>
                        <a:pt x="0" y="10800"/>
                      </a:cubicBezTo>
                      <a:cubicBezTo>
                        <a:pt x="0" y="4841"/>
                        <a:pt x="4848" y="0"/>
                        <a:pt x="10800" y="0"/>
                      </a:cubicBezTo>
                      <a:cubicBezTo>
                        <a:pt x="16752" y="0"/>
                        <a:pt x="21600" y="4848"/>
                        <a:pt x="21600" y="10800"/>
                      </a:cubicBezTo>
                      <a:cubicBezTo>
                        <a:pt x="21600" y="16752"/>
                        <a:pt x="16759" y="21600"/>
                        <a:pt x="10800" y="21600"/>
                      </a:cubicBezTo>
                      <a:close/>
                      <a:moveTo>
                        <a:pt x="10800" y="5580"/>
                      </a:moveTo>
                      <a:cubicBezTo>
                        <a:pt x="7923" y="5580"/>
                        <a:pt x="5580" y="7923"/>
                        <a:pt x="5580" y="10800"/>
                      </a:cubicBezTo>
                      <a:cubicBezTo>
                        <a:pt x="5580" y="13677"/>
                        <a:pt x="7923" y="16020"/>
                        <a:pt x="10800" y="16020"/>
                      </a:cubicBezTo>
                      <a:cubicBezTo>
                        <a:pt x="13677" y="16020"/>
                        <a:pt x="16020" y="13677"/>
                        <a:pt x="16020" y="10800"/>
                      </a:cubicBezTo>
                      <a:cubicBezTo>
                        <a:pt x="16020" y="7923"/>
                        <a:pt x="13677" y="5580"/>
                        <a:pt x="10800" y="5580"/>
                      </a:cubicBezTo>
                      <a:close/>
                    </a:path>
                  </a:pathLst>
                </a:custGeom>
                <a:solidFill>
                  <a:srgbClr val="FFFFFF"/>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207" name="Google Shape;166;p3"/>
                <p:cNvSpPr/>
                <p:nvPr/>
              </p:nvSpPr>
              <p:spPr>
                <a:xfrm>
                  <a:off x="0" y="254616"/>
                  <a:ext cx="39127" cy="3912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48" y="21600"/>
                        <a:pt x="0" y="16759"/>
                        <a:pt x="0" y="10800"/>
                      </a:cubicBezTo>
                      <a:cubicBezTo>
                        <a:pt x="0" y="4841"/>
                        <a:pt x="4848" y="0"/>
                        <a:pt x="10800" y="0"/>
                      </a:cubicBezTo>
                      <a:cubicBezTo>
                        <a:pt x="16752" y="0"/>
                        <a:pt x="21600" y="4848"/>
                        <a:pt x="21600" y="10800"/>
                      </a:cubicBezTo>
                      <a:cubicBezTo>
                        <a:pt x="21600" y="16752"/>
                        <a:pt x="16759" y="21600"/>
                        <a:pt x="10800" y="21600"/>
                      </a:cubicBezTo>
                      <a:close/>
                      <a:moveTo>
                        <a:pt x="10800" y="5586"/>
                      </a:moveTo>
                      <a:cubicBezTo>
                        <a:pt x="7923" y="5586"/>
                        <a:pt x="5580" y="7930"/>
                        <a:pt x="5580" y="10806"/>
                      </a:cubicBezTo>
                      <a:cubicBezTo>
                        <a:pt x="5580" y="13683"/>
                        <a:pt x="7923" y="16027"/>
                        <a:pt x="10800" y="16027"/>
                      </a:cubicBezTo>
                      <a:cubicBezTo>
                        <a:pt x="13677" y="16027"/>
                        <a:pt x="16020" y="13683"/>
                        <a:pt x="16020" y="10806"/>
                      </a:cubicBezTo>
                      <a:cubicBezTo>
                        <a:pt x="16020" y="7930"/>
                        <a:pt x="13677" y="5586"/>
                        <a:pt x="10800" y="5586"/>
                      </a:cubicBezTo>
                      <a:close/>
                    </a:path>
                  </a:pathLst>
                </a:custGeom>
                <a:solidFill>
                  <a:srgbClr val="FFFFFF"/>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grpSp>
          <p:grpSp>
            <p:nvGrpSpPr>
              <p:cNvPr id="213" name="Google Shape;167;p3"/>
              <p:cNvGrpSpPr/>
              <p:nvPr/>
            </p:nvGrpSpPr>
            <p:grpSpPr>
              <a:xfrm>
                <a:off x="34057" y="34042"/>
                <a:ext cx="222395" cy="222414"/>
                <a:chOff x="-1" y="0"/>
                <a:chExt cx="222393" cy="222413"/>
              </a:xfrm>
            </p:grpSpPr>
            <p:sp>
              <p:nvSpPr>
                <p:cNvPr id="209" name="Google Shape;168;p3"/>
                <p:cNvSpPr/>
                <p:nvPr/>
              </p:nvSpPr>
              <p:spPr>
                <a:xfrm>
                  <a:off x="152114" y="152158"/>
                  <a:ext cx="43581" cy="43563"/>
                </a:xfrm>
                <a:custGeom>
                  <a:avLst/>
                  <a:gdLst/>
                  <a:ahLst/>
                  <a:cxnLst>
                    <a:cxn ang="0">
                      <a:pos x="wd2" y="hd2"/>
                    </a:cxn>
                    <a:cxn ang="5400000">
                      <a:pos x="wd2" y="hd2"/>
                    </a:cxn>
                    <a:cxn ang="10800000">
                      <a:pos x="wd2" y="hd2"/>
                    </a:cxn>
                    <a:cxn ang="16200000">
                      <a:pos x="wd2" y="hd2"/>
                    </a:cxn>
                  </a:cxnLst>
                  <a:rect l="0" t="0" r="r" b="b"/>
                  <a:pathLst>
                    <a:path w="21121" h="21358" extrusionOk="0">
                      <a:moveTo>
                        <a:pt x="18666" y="21358"/>
                      </a:moveTo>
                      <a:cubicBezTo>
                        <a:pt x="18040" y="21358"/>
                        <a:pt x="17414" y="21118"/>
                        <a:pt x="16935" y="20634"/>
                      </a:cubicBezTo>
                      <a:lnTo>
                        <a:pt x="718" y="4234"/>
                      </a:lnTo>
                      <a:cubicBezTo>
                        <a:pt x="-240" y="3265"/>
                        <a:pt x="-240" y="1697"/>
                        <a:pt x="718" y="727"/>
                      </a:cubicBezTo>
                      <a:cubicBezTo>
                        <a:pt x="1676" y="-242"/>
                        <a:pt x="3227" y="-242"/>
                        <a:pt x="4185" y="727"/>
                      </a:cubicBezTo>
                      <a:lnTo>
                        <a:pt x="20402" y="17127"/>
                      </a:lnTo>
                      <a:cubicBezTo>
                        <a:pt x="21360" y="18096"/>
                        <a:pt x="21360" y="19664"/>
                        <a:pt x="20402" y="20634"/>
                      </a:cubicBezTo>
                      <a:cubicBezTo>
                        <a:pt x="19923" y="21118"/>
                        <a:pt x="19297" y="21358"/>
                        <a:pt x="18671" y="21358"/>
                      </a:cubicBezTo>
                      <a:close/>
                    </a:path>
                  </a:pathLst>
                </a:custGeom>
                <a:solidFill>
                  <a:srgbClr val="FFFFFF"/>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210" name="Google Shape;169;p3"/>
                <p:cNvSpPr/>
                <p:nvPr/>
              </p:nvSpPr>
              <p:spPr>
                <a:xfrm>
                  <a:off x="42974" y="43005"/>
                  <a:ext cx="16902" cy="16883"/>
                </a:xfrm>
                <a:custGeom>
                  <a:avLst/>
                  <a:gdLst/>
                  <a:ahLst/>
                  <a:cxnLst>
                    <a:cxn ang="0">
                      <a:pos x="wd2" y="hd2"/>
                    </a:cxn>
                    <a:cxn ang="5400000">
                      <a:pos x="wd2" y="hd2"/>
                    </a:cxn>
                    <a:cxn ang="10800000">
                      <a:pos x="wd2" y="hd2"/>
                    </a:cxn>
                    <a:cxn ang="16200000">
                      <a:pos x="wd2" y="hd2"/>
                    </a:cxn>
                  </a:cxnLst>
                  <a:rect l="0" t="0" r="r" b="b"/>
                  <a:pathLst>
                    <a:path w="20406" h="20985" extrusionOk="0">
                      <a:moveTo>
                        <a:pt x="14290" y="20985"/>
                      </a:moveTo>
                      <a:cubicBezTo>
                        <a:pt x="12731" y="20985"/>
                        <a:pt x="11172" y="20378"/>
                        <a:pt x="9978" y="19149"/>
                      </a:cubicBezTo>
                      <a:lnTo>
                        <a:pt x="1790" y="10734"/>
                      </a:lnTo>
                      <a:cubicBezTo>
                        <a:pt x="-597" y="8277"/>
                        <a:pt x="-597" y="4301"/>
                        <a:pt x="1790" y="1843"/>
                      </a:cubicBezTo>
                      <a:cubicBezTo>
                        <a:pt x="4164" y="-615"/>
                        <a:pt x="8040" y="-615"/>
                        <a:pt x="10428" y="1843"/>
                      </a:cubicBezTo>
                      <a:lnTo>
                        <a:pt x="18616" y="10257"/>
                      </a:lnTo>
                      <a:cubicBezTo>
                        <a:pt x="21003" y="12715"/>
                        <a:pt x="21003" y="16691"/>
                        <a:pt x="18616" y="19149"/>
                      </a:cubicBezTo>
                      <a:cubicBezTo>
                        <a:pt x="17422" y="20378"/>
                        <a:pt x="15863" y="20985"/>
                        <a:pt x="14304" y="20985"/>
                      </a:cubicBezTo>
                      <a:close/>
                    </a:path>
                  </a:pathLst>
                </a:custGeom>
                <a:solidFill>
                  <a:srgbClr val="FFFFFF"/>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211" name="Google Shape;170;p3"/>
                <p:cNvSpPr/>
                <p:nvPr/>
              </p:nvSpPr>
              <p:spPr>
                <a:xfrm>
                  <a:off x="183278" y="183468"/>
                  <a:ext cx="39115" cy="38946"/>
                </a:xfrm>
                <a:custGeom>
                  <a:avLst/>
                  <a:gdLst/>
                  <a:ahLst/>
                  <a:cxnLst>
                    <a:cxn ang="0">
                      <a:pos x="wd2" y="hd2"/>
                    </a:cxn>
                    <a:cxn ang="5400000">
                      <a:pos x="wd2" y="hd2"/>
                    </a:cxn>
                    <a:cxn ang="10800000">
                      <a:pos x="wd2" y="hd2"/>
                    </a:cxn>
                    <a:cxn ang="16200000">
                      <a:pos x="wd2" y="hd2"/>
                    </a:cxn>
                  </a:cxnLst>
                  <a:rect l="0" t="0" r="r" b="b"/>
                  <a:pathLst>
                    <a:path w="19681" h="20622" extrusionOk="0">
                      <a:moveTo>
                        <a:pt x="9837" y="20622"/>
                      </a:moveTo>
                      <a:cubicBezTo>
                        <a:pt x="7209" y="20622"/>
                        <a:pt x="4734" y="19544"/>
                        <a:pt x="2879" y="17586"/>
                      </a:cubicBezTo>
                      <a:cubicBezTo>
                        <a:pt x="-960" y="13545"/>
                        <a:pt x="-960" y="6973"/>
                        <a:pt x="2879" y="2933"/>
                      </a:cubicBezTo>
                      <a:cubicBezTo>
                        <a:pt x="6601" y="-978"/>
                        <a:pt x="13079" y="-978"/>
                        <a:pt x="16801" y="2933"/>
                      </a:cubicBezTo>
                      <a:cubicBezTo>
                        <a:pt x="20640" y="6973"/>
                        <a:pt x="20640" y="13545"/>
                        <a:pt x="16801" y="17586"/>
                      </a:cubicBezTo>
                      <a:cubicBezTo>
                        <a:pt x="14940" y="19544"/>
                        <a:pt x="12471" y="20622"/>
                        <a:pt x="9843" y="20622"/>
                      </a:cubicBezTo>
                      <a:close/>
                      <a:moveTo>
                        <a:pt x="9837" y="5261"/>
                      </a:moveTo>
                      <a:cubicBezTo>
                        <a:pt x="8567" y="5261"/>
                        <a:pt x="7373" y="5779"/>
                        <a:pt x="6472" y="6727"/>
                      </a:cubicBezTo>
                      <a:cubicBezTo>
                        <a:pt x="4617" y="8679"/>
                        <a:pt x="4617" y="11858"/>
                        <a:pt x="6472" y="13804"/>
                      </a:cubicBezTo>
                      <a:cubicBezTo>
                        <a:pt x="8269" y="15695"/>
                        <a:pt x="11405" y="15695"/>
                        <a:pt x="13196" y="13804"/>
                      </a:cubicBezTo>
                      <a:cubicBezTo>
                        <a:pt x="15051" y="11851"/>
                        <a:pt x="15051" y="8673"/>
                        <a:pt x="13196" y="6727"/>
                      </a:cubicBezTo>
                      <a:cubicBezTo>
                        <a:pt x="12301" y="5785"/>
                        <a:pt x="11101" y="5261"/>
                        <a:pt x="9831" y="5261"/>
                      </a:cubicBezTo>
                      <a:close/>
                    </a:path>
                  </a:pathLst>
                </a:custGeom>
                <a:solidFill>
                  <a:srgbClr val="FFFFFF"/>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212" name="Google Shape;171;p3"/>
                <p:cNvSpPr/>
                <p:nvPr/>
              </p:nvSpPr>
              <p:spPr>
                <a:xfrm>
                  <a:off x="-2" y="-1"/>
                  <a:ext cx="55700" cy="55737"/>
                </a:xfrm>
                <a:custGeom>
                  <a:avLst/>
                  <a:gdLst/>
                  <a:ahLst/>
                  <a:cxnLst>
                    <a:cxn ang="0">
                      <a:pos x="wd2" y="hd2"/>
                    </a:cxn>
                    <a:cxn ang="5400000">
                      <a:pos x="wd2" y="hd2"/>
                    </a:cxn>
                    <a:cxn ang="10800000">
                      <a:pos x="wd2" y="hd2"/>
                    </a:cxn>
                    <a:cxn ang="16200000">
                      <a:pos x="wd2" y="hd2"/>
                    </a:cxn>
                  </a:cxnLst>
                  <a:rect l="0" t="0" r="r" b="b"/>
                  <a:pathLst>
                    <a:path w="19681" h="21600" extrusionOk="0">
                      <a:moveTo>
                        <a:pt x="9840" y="21600"/>
                      </a:moveTo>
                      <a:cubicBezTo>
                        <a:pt x="7210" y="21600"/>
                        <a:pt x="4736" y="20478"/>
                        <a:pt x="2878" y="18436"/>
                      </a:cubicBezTo>
                      <a:cubicBezTo>
                        <a:pt x="-960" y="14226"/>
                        <a:pt x="-960" y="7374"/>
                        <a:pt x="2878" y="3164"/>
                      </a:cubicBezTo>
                      <a:cubicBezTo>
                        <a:pt x="4740" y="1127"/>
                        <a:pt x="7210" y="0"/>
                        <a:pt x="9840" y="0"/>
                      </a:cubicBezTo>
                      <a:cubicBezTo>
                        <a:pt x="12470" y="0"/>
                        <a:pt x="14944" y="1122"/>
                        <a:pt x="16802" y="3164"/>
                      </a:cubicBezTo>
                      <a:cubicBezTo>
                        <a:pt x="20640" y="7374"/>
                        <a:pt x="20640" y="14226"/>
                        <a:pt x="16802" y="18436"/>
                      </a:cubicBezTo>
                      <a:cubicBezTo>
                        <a:pt x="14944" y="20473"/>
                        <a:pt x="12470" y="21600"/>
                        <a:pt x="9840" y="21600"/>
                      </a:cubicBezTo>
                      <a:close/>
                      <a:moveTo>
                        <a:pt x="9840" y="3917"/>
                      </a:moveTo>
                      <a:cubicBezTo>
                        <a:pt x="8163" y="3917"/>
                        <a:pt x="6589" y="4634"/>
                        <a:pt x="5402" y="5932"/>
                      </a:cubicBezTo>
                      <a:cubicBezTo>
                        <a:pt x="2956" y="8614"/>
                        <a:pt x="2956" y="12982"/>
                        <a:pt x="5402" y="15664"/>
                      </a:cubicBezTo>
                      <a:cubicBezTo>
                        <a:pt x="7773" y="18264"/>
                        <a:pt x="11903" y="18264"/>
                        <a:pt x="14274" y="15664"/>
                      </a:cubicBezTo>
                      <a:cubicBezTo>
                        <a:pt x="16719" y="12982"/>
                        <a:pt x="16719" y="8614"/>
                        <a:pt x="14274" y="5932"/>
                      </a:cubicBezTo>
                      <a:cubicBezTo>
                        <a:pt x="13091" y="4634"/>
                        <a:pt x="11513" y="3917"/>
                        <a:pt x="9836" y="3917"/>
                      </a:cubicBezTo>
                      <a:close/>
                    </a:path>
                  </a:pathLst>
                </a:custGeom>
                <a:solidFill>
                  <a:srgbClr val="FFFFFF"/>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grpSp>
          <p:sp>
            <p:nvSpPr>
              <p:cNvPr id="214" name="Google Shape;172;p3"/>
              <p:cNvSpPr/>
              <p:nvPr/>
            </p:nvSpPr>
            <p:spPr>
              <a:xfrm>
                <a:off x="46219" y="140532"/>
                <a:ext cx="45104" cy="12702"/>
              </a:xfrm>
              <a:custGeom>
                <a:avLst/>
                <a:gdLst/>
                <a:ahLst/>
                <a:cxnLst>
                  <a:cxn ang="0">
                    <a:pos x="wd2" y="hd2"/>
                  </a:cxn>
                  <a:cxn ang="5400000">
                    <a:pos x="wd2" y="hd2"/>
                  </a:cxn>
                  <a:cxn ang="10800000">
                    <a:pos x="wd2" y="hd2"/>
                  </a:cxn>
                  <a:cxn ang="16200000">
                    <a:pos x="wd2" y="hd2"/>
                  </a:cxn>
                </a:cxnLst>
                <a:rect l="0" t="0" r="r" b="b"/>
                <a:pathLst>
                  <a:path w="21600" h="21600" extrusionOk="0">
                    <a:moveTo>
                      <a:pt x="19177" y="21600"/>
                    </a:moveTo>
                    <a:lnTo>
                      <a:pt x="2423" y="21600"/>
                    </a:lnTo>
                    <a:cubicBezTo>
                      <a:pt x="1086" y="21600"/>
                      <a:pt x="0" y="16759"/>
                      <a:pt x="0" y="10800"/>
                    </a:cubicBezTo>
                    <a:cubicBezTo>
                      <a:pt x="0" y="4841"/>
                      <a:pt x="1086" y="0"/>
                      <a:pt x="2423" y="0"/>
                    </a:cubicBezTo>
                    <a:lnTo>
                      <a:pt x="19177" y="0"/>
                    </a:lnTo>
                    <a:cubicBezTo>
                      <a:pt x="20514" y="0"/>
                      <a:pt x="21600" y="4841"/>
                      <a:pt x="21600" y="10800"/>
                    </a:cubicBezTo>
                    <a:cubicBezTo>
                      <a:pt x="21600" y="16759"/>
                      <a:pt x="20514" y="21600"/>
                      <a:pt x="19177" y="21600"/>
                    </a:cubicBezTo>
                    <a:close/>
                  </a:path>
                </a:pathLst>
              </a:custGeom>
              <a:solidFill>
                <a:srgbClr val="FFFFFF"/>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215" name="Google Shape;173;p3"/>
              <p:cNvSpPr/>
              <p:nvPr/>
            </p:nvSpPr>
            <p:spPr>
              <a:xfrm>
                <a:off x="223828" y="140555"/>
                <a:ext cx="18157" cy="12702"/>
              </a:xfrm>
              <a:custGeom>
                <a:avLst/>
                <a:gdLst/>
                <a:ahLst/>
                <a:cxnLst>
                  <a:cxn ang="0">
                    <a:pos x="wd2" y="hd2"/>
                  </a:cxn>
                  <a:cxn ang="5400000">
                    <a:pos x="wd2" y="hd2"/>
                  </a:cxn>
                  <a:cxn ang="10800000">
                    <a:pos x="wd2" y="hd2"/>
                  </a:cxn>
                  <a:cxn ang="16200000">
                    <a:pos x="wd2" y="hd2"/>
                  </a:cxn>
                </a:cxnLst>
                <a:rect l="0" t="0" r="r" b="b"/>
                <a:pathLst>
                  <a:path w="21600" h="21600" extrusionOk="0">
                    <a:moveTo>
                      <a:pt x="15581" y="21600"/>
                    </a:moveTo>
                    <a:lnTo>
                      <a:pt x="6019" y="21600"/>
                    </a:lnTo>
                    <a:cubicBezTo>
                      <a:pt x="2698" y="21600"/>
                      <a:pt x="0" y="16759"/>
                      <a:pt x="0" y="10800"/>
                    </a:cubicBezTo>
                    <a:cubicBezTo>
                      <a:pt x="0" y="4841"/>
                      <a:pt x="2698" y="0"/>
                      <a:pt x="6019" y="0"/>
                    </a:cubicBezTo>
                    <a:lnTo>
                      <a:pt x="15581" y="0"/>
                    </a:lnTo>
                    <a:cubicBezTo>
                      <a:pt x="18902" y="0"/>
                      <a:pt x="21600" y="4841"/>
                      <a:pt x="21600" y="10800"/>
                    </a:cubicBezTo>
                    <a:cubicBezTo>
                      <a:pt x="21600" y="16759"/>
                      <a:pt x="18902" y="21600"/>
                      <a:pt x="15581" y="21600"/>
                    </a:cubicBezTo>
                    <a:close/>
                  </a:path>
                </a:pathLst>
              </a:custGeom>
              <a:solidFill>
                <a:srgbClr val="FFFFFF"/>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216" name="Google Shape;174;p3"/>
              <p:cNvSpPr/>
              <p:nvPr/>
            </p:nvSpPr>
            <p:spPr>
              <a:xfrm>
                <a:off x="0" y="127308"/>
                <a:ext cx="39126" cy="39127"/>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48" y="21600"/>
                      <a:pt x="0" y="16752"/>
                      <a:pt x="0" y="10800"/>
                    </a:cubicBezTo>
                    <a:cubicBezTo>
                      <a:pt x="0" y="4848"/>
                      <a:pt x="4848" y="0"/>
                      <a:pt x="10800" y="0"/>
                    </a:cubicBezTo>
                    <a:cubicBezTo>
                      <a:pt x="16752" y="0"/>
                      <a:pt x="21600" y="4841"/>
                      <a:pt x="21600" y="10800"/>
                    </a:cubicBezTo>
                    <a:cubicBezTo>
                      <a:pt x="21600" y="16759"/>
                      <a:pt x="16759" y="21600"/>
                      <a:pt x="10800" y="21600"/>
                    </a:cubicBezTo>
                    <a:close/>
                    <a:moveTo>
                      <a:pt x="10800" y="5580"/>
                    </a:moveTo>
                    <a:cubicBezTo>
                      <a:pt x="7923" y="5580"/>
                      <a:pt x="5580" y="7923"/>
                      <a:pt x="5580" y="10800"/>
                    </a:cubicBezTo>
                    <a:cubicBezTo>
                      <a:pt x="5580" y="13677"/>
                      <a:pt x="7923" y="16020"/>
                      <a:pt x="10800" y="16020"/>
                    </a:cubicBezTo>
                    <a:cubicBezTo>
                      <a:pt x="13677" y="16020"/>
                      <a:pt x="16020" y="13677"/>
                      <a:pt x="16020" y="10800"/>
                    </a:cubicBezTo>
                    <a:cubicBezTo>
                      <a:pt x="16020" y="7923"/>
                      <a:pt x="13677" y="5580"/>
                      <a:pt x="10800" y="5580"/>
                    </a:cubicBezTo>
                    <a:close/>
                  </a:path>
                </a:pathLst>
              </a:custGeom>
              <a:solidFill>
                <a:srgbClr val="FFFFFF"/>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217" name="Google Shape;175;p3"/>
              <p:cNvSpPr/>
              <p:nvPr/>
            </p:nvSpPr>
            <p:spPr>
              <a:xfrm>
                <a:off x="239081" y="119004"/>
                <a:ext cx="55718" cy="55735"/>
              </a:xfrm>
              <a:custGeom>
                <a:avLst/>
                <a:gdLst/>
                <a:ahLst/>
                <a:cxnLst>
                  <a:cxn ang="0">
                    <a:pos x="wd2" y="hd2"/>
                  </a:cxn>
                  <a:cxn ang="5400000">
                    <a:pos x="wd2" y="hd2"/>
                  </a:cxn>
                  <a:cxn ang="10800000">
                    <a:pos x="wd2" y="hd2"/>
                  </a:cxn>
                  <a:cxn ang="16200000">
                    <a:pos x="wd2" y="hd2"/>
                  </a:cxn>
                </a:cxnLst>
                <a:rect l="0" t="0" r="r" b="b"/>
                <a:pathLst>
                  <a:path w="20596" h="21600" extrusionOk="0">
                    <a:moveTo>
                      <a:pt x="10295" y="21600"/>
                    </a:moveTo>
                    <a:cubicBezTo>
                      <a:pt x="7543" y="21600"/>
                      <a:pt x="4955" y="20478"/>
                      <a:pt x="3012" y="18436"/>
                    </a:cubicBezTo>
                    <a:cubicBezTo>
                      <a:pt x="-1004" y="14226"/>
                      <a:pt x="-1004" y="7374"/>
                      <a:pt x="3012" y="3164"/>
                    </a:cubicBezTo>
                    <a:cubicBezTo>
                      <a:pt x="4955" y="1122"/>
                      <a:pt x="7543" y="0"/>
                      <a:pt x="10295" y="0"/>
                    </a:cubicBezTo>
                    <a:cubicBezTo>
                      <a:pt x="13046" y="0"/>
                      <a:pt x="15635" y="1122"/>
                      <a:pt x="17578" y="3164"/>
                    </a:cubicBezTo>
                    <a:cubicBezTo>
                      <a:pt x="19521" y="5202"/>
                      <a:pt x="20596" y="7915"/>
                      <a:pt x="20596" y="10800"/>
                    </a:cubicBezTo>
                    <a:cubicBezTo>
                      <a:pt x="20596" y="13685"/>
                      <a:pt x="19525" y="16398"/>
                      <a:pt x="17578" y="18436"/>
                    </a:cubicBezTo>
                    <a:cubicBezTo>
                      <a:pt x="15630" y="20473"/>
                      <a:pt x="13046" y="21600"/>
                      <a:pt x="10295" y="21600"/>
                    </a:cubicBezTo>
                    <a:close/>
                    <a:moveTo>
                      <a:pt x="10295" y="3917"/>
                    </a:moveTo>
                    <a:cubicBezTo>
                      <a:pt x="8541" y="3917"/>
                      <a:pt x="6894" y="4634"/>
                      <a:pt x="5651" y="5932"/>
                    </a:cubicBezTo>
                    <a:cubicBezTo>
                      <a:pt x="3093" y="8614"/>
                      <a:pt x="3093" y="12982"/>
                      <a:pt x="5651" y="15664"/>
                    </a:cubicBezTo>
                    <a:cubicBezTo>
                      <a:pt x="8132" y="18264"/>
                      <a:pt x="12453" y="18264"/>
                      <a:pt x="14934" y="15664"/>
                    </a:cubicBezTo>
                    <a:cubicBezTo>
                      <a:pt x="17492" y="12982"/>
                      <a:pt x="17492" y="8614"/>
                      <a:pt x="14934" y="5932"/>
                    </a:cubicBezTo>
                    <a:cubicBezTo>
                      <a:pt x="13696" y="4634"/>
                      <a:pt x="12045" y="3917"/>
                      <a:pt x="10290" y="3917"/>
                    </a:cubicBezTo>
                    <a:close/>
                  </a:path>
                </a:pathLst>
              </a:custGeom>
              <a:solidFill>
                <a:srgbClr val="FFFFFF"/>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218" name="Google Shape;176;p3"/>
              <p:cNvSpPr/>
              <p:nvPr/>
            </p:nvSpPr>
            <p:spPr>
              <a:xfrm>
                <a:off x="186167" y="63428"/>
                <a:ext cx="44190" cy="44156"/>
              </a:xfrm>
              <a:custGeom>
                <a:avLst/>
                <a:gdLst/>
                <a:ahLst/>
                <a:cxnLst>
                  <a:cxn ang="0">
                    <a:pos x="wd2" y="hd2"/>
                  </a:cxn>
                  <a:cxn ang="5400000">
                    <a:pos x="wd2" y="hd2"/>
                  </a:cxn>
                  <a:cxn ang="10800000">
                    <a:pos x="wd2" y="hd2"/>
                  </a:cxn>
                  <a:cxn ang="16200000">
                    <a:pos x="wd2" y="hd2"/>
                  </a:cxn>
                </a:cxnLst>
                <a:rect l="0" t="0" r="r" b="b"/>
                <a:pathLst>
                  <a:path w="21123" h="21361" extrusionOk="0">
                    <a:moveTo>
                      <a:pt x="2420" y="21361"/>
                    </a:moveTo>
                    <a:cubicBezTo>
                      <a:pt x="1802" y="21361"/>
                      <a:pt x="1180" y="21125"/>
                      <a:pt x="707" y="20641"/>
                    </a:cubicBezTo>
                    <a:cubicBezTo>
                      <a:pt x="-238" y="19684"/>
                      <a:pt x="-232" y="18137"/>
                      <a:pt x="707" y="17181"/>
                    </a:cubicBezTo>
                    <a:lnTo>
                      <a:pt x="16997" y="717"/>
                    </a:lnTo>
                    <a:cubicBezTo>
                      <a:pt x="17943" y="-239"/>
                      <a:pt x="19472" y="-239"/>
                      <a:pt x="20417" y="717"/>
                    </a:cubicBezTo>
                    <a:cubicBezTo>
                      <a:pt x="21362" y="1674"/>
                      <a:pt x="21356" y="3221"/>
                      <a:pt x="20417" y="4178"/>
                    </a:cubicBezTo>
                    <a:lnTo>
                      <a:pt x="4127" y="20641"/>
                    </a:lnTo>
                    <a:cubicBezTo>
                      <a:pt x="3654" y="21119"/>
                      <a:pt x="3037" y="21355"/>
                      <a:pt x="2420" y="21355"/>
                    </a:cubicBezTo>
                    <a:close/>
                  </a:path>
                </a:pathLst>
              </a:custGeom>
              <a:solidFill>
                <a:srgbClr val="FFFFFF"/>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219" name="Google Shape;177;p3"/>
              <p:cNvSpPr/>
              <p:nvPr/>
            </p:nvSpPr>
            <p:spPr>
              <a:xfrm>
                <a:off x="77789" y="199877"/>
                <a:ext cx="16180" cy="16184"/>
              </a:xfrm>
              <a:custGeom>
                <a:avLst/>
                <a:gdLst/>
                <a:ahLst/>
                <a:cxnLst>
                  <a:cxn ang="0">
                    <a:pos x="wd2" y="hd2"/>
                  </a:cxn>
                  <a:cxn ang="5400000">
                    <a:pos x="wd2" y="hd2"/>
                  </a:cxn>
                  <a:cxn ang="10800000">
                    <a:pos x="wd2" y="hd2"/>
                  </a:cxn>
                  <a:cxn ang="16200000">
                    <a:pos x="wd2" y="hd2"/>
                  </a:cxn>
                </a:cxnLst>
                <a:rect l="0" t="0" r="r" b="b"/>
                <a:pathLst>
                  <a:path w="20356" h="20960" extrusionOk="0">
                    <a:moveTo>
                      <a:pt x="6358" y="20960"/>
                    </a:moveTo>
                    <a:cubicBezTo>
                      <a:pt x="4734" y="20960"/>
                      <a:pt x="3110" y="20327"/>
                      <a:pt x="1866" y="19047"/>
                    </a:cubicBezTo>
                    <a:cubicBezTo>
                      <a:pt x="-622" y="16486"/>
                      <a:pt x="-622" y="12344"/>
                      <a:pt x="1866" y="9783"/>
                    </a:cubicBezTo>
                    <a:lnTo>
                      <a:pt x="9490" y="1921"/>
                    </a:lnTo>
                    <a:cubicBezTo>
                      <a:pt x="11963" y="-640"/>
                      <a:pt x="16002" y="-640"/>
                      <a:pt x="18490" y="1921"/>
                    </a:cubicBezTo>
                    <a:cubicBezTo>
                      <a:pt x="20978" y="4481"/>
                      <a:pt x="20978" y="8624"/>
                      <a:pt x="18490" y="11184"/>
                    </a:cubicBezTo>
                    <a:lnTo>
                      <a:pt x="10866" y="19047"/>
                    </a:lnTo>
                    <a:cubicBezTo>
                      <a:pt x="9622" y="20327"/>
                      <a:pt x="7997" y="20960"/>
                      <a:pt x="6373" y="20960"/>
                    </a:cubicBezTo>
                    <a:close/>
                  </a:path>
                </a:pathLst>
              </a:custGeom>
              <a:solidFill>
                <a:srgbClr val="FFFFFF"/>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220" name="Google Shape;178;p3"/>
              <p:cNvSpPr/>
              <p:nvPr/>
            </p:nvSpPr>
            <p:spPr>
              <a:xfrm>
                <a:off x="217337" y="37470"/>
                <a:ext cx="39114" cy="38945"/>
              </a:xfrm>
              <a:custGeom>
                <a:avLst/>
                <a:gdLst/>
                <a:ahLst/>
                <a:cxnLst>
                  <a:cxn ang="0">
                    <a:pos x="wd2" y="hd2"/>
                  </a:cxn>
                  <a:cxn ang="5400000">
                    <a:pos x="wd2" y="hd2"/>
                  </a:cxn>
                  <a:cxn ang="10800000">
                    <a:pos x="wd2" y="hd2"/>
                  </a:cxn>
                  <a:cxn ang="16200000">
                    <a:pos x="wd2" y="hd2"/>
                  </a:cxn>
                </a:cxnLst>
                <a:rect l="0" t="0" r="r" b="b"/>
                <a:pathLst>
                  <a:path w="19680" h="20622" extrusionOk="0">
                    <a:moveTo>
                      <a:pt x="9837" y="20622"/>
                    </a:moveTo>
                    <a:cubicBezTo>
                      <a:pt x="7209" y="20622"/>
                      <a:pt x="4734" y="19544"/>
                      <a:pt x="2879" y="17586"/>
                    </a:cubicBezTo>
                    <a:cubicBezTo>
                      <a:pt x="-960" y="13545"/>
                      <a:pt x="-960" y="6973"/>
                      <a:pt x="2879" y="2933"/>
                    </a:cubicBezTo>
                    <a:cubicBezTo>
                      <a:pt x="6601" y="-978"/>
                      <a:pt x="13079" y="-978"/>
                      <a:pt x="16801" y="2933"/>
                    </a:cubicBezTo>
                    <a:cubicBezTo>
                      <a:pt x="20640" y="6973"/>
                      <a:pt x="20640" y="13545"/>
                      <a:pt x="16801" y="17586"/>
                    </a:cubicBezTo>
                    <a:cubicBezTo>
                      <a:pt x="14940" y="19544"/>
                      <a:pt x="12471" y="20622"/>
                      <a:pt x="9843" y="20622"/>
                    </a:cubicBezTo>
                    <a:close/>
                    <a:moveTo>
                      <a:pt x="9837" y="5255"/>
                    </a:moveTo>
                    <a:cubicBezTo>
                      <a:pt x="8567" y="5255"/>
                      <a:pt x="7373" y="5772"/>
                      <a:pt x="6472" y="6721"/>
                    </a:cubicBezTo>
                    <a:cubicBezTo>
                      <a:pt x="4617" y="8673"/>
                      <a:pt x="4617" y="11851"/>
                      <a:pt x="6472" y="13798"/>
                    </a:cubicBezTo>
                    <a:cubicBezTo>
                      <a:pt x="8269" y="15689"/>
                      <a:pt x="11405" y="15689"/>
                      <a:pt x="13196" y="13798"/>
                    </a:cubicBezTo>
                    <a:cubicBezTo>
                      <a:pt x="15051" y="11845"/>
                      <a:pt x="15051" y="8667"/>
                      <a:pt x="13196" y="6721"/>
                    </a:cubicBezTo>
                    <a:cubicBezTo>
                      <a:pt x="12301" y="5779"/>
                      <a:pt x="11101" y="5255"/>
                      <a:pt x="9831" y="5255"/>
                    </a:cubicBezTo>
                    <a:close/>
                  </a:path>
                </a:pathLst>
              </a:custGeom>
              <a:solidFill>
                <a:srgbClr val="FFFFFF"/>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221" name="Google Shape;179;p3"/>
              <p:cNvSpPr/>
              <p:nvPr/>
            </p:nvSpPr>
            <p:spPr>
              <a:xfrm>
                <a:off x="34057" y="203976"/>
                <a:ext cx="55701" cy="55735"/>
              </a:xfrm>
              <a:custGeom>
                <a:avLst/>
                <a:gdLst/>
                <a:ahLst/>
                <a:cxnLst>
                  <a:cxn ang="0">
                    <a:pos x="wd2" y="hd2"/>
                  </a:cxn>
                  <a:cxn ang="5400000">
                    <a:pos x="wd2" y="hd2"/>
                  </a:cxn>
                  <a:cxn ang="10800000">
                    <a:pos x="wd2" y="hd2"/>
                  </a:cxn>
                  <a:cxn ang="16200000">
                    <a:pos x="wd2" y="hd2"/>
                  </a:cxn>
                </a:cxnLst>
                <a:rect l="0" t="0" r="r" b="b"/>
                <a:pathLst>
                  <a:path w="19681" h="21600" extrusionOk="0">
                    <a:moveTo>
                      <a:pt x="9841" y="21600"/>
                    </a:moveTo>
                    <a:cubicBezTo>
                      <a:pt x="7211" y="21600"/>
                      <a:pt x="4737" y="20478"/>
                      <a:pt x="2879" y="18436"/>
                    </a:cubicBezTo>
                    <a:cubicBezTo>
                      <a:pt x="-959" y="14226"/>
                      <a:pt x="-959" y="7374"/>
                      <a:pt x="2879" y="3164"/>
                    </a:cubicBezTo>
                    <a:cubicBezTo>
                      <a:pt x="4741" y="1127"/>
                      <a:pt x="7211" y="0"/>
                      <a:pt x="9841" y="0"/>
                    </a:cubicBezTo>
                    <a:cubicBezTo>
                      <a:pt x="12471" y="0"/>
                      <a:pt x="14945" y="1122"/>
                      <a:pt x="16803" y="3164"/>
                    </a:cubicBezTo>
                    <a:cubicBezTo>
                      <a:pt x="20641" y="7374"/>
                      <a:pt x="20641" y="14226"/>
                      <a:pt x="16803" y="18436"/>
                    </a:cubicBezTo>
                    <a:cubicBezTo>
                      <a:pt x="14945" y="20473"/>
                      <a:pt x="12471" y="21600"/>
                      <a:pt x="9841" y="21600"/>
                    </a:cubicBezTo>
                    <a:close/>
                    <a:moveTo>
                      <a:pt x="9841" y="3917"/>
                    </a:moveTo>
                    <a:cubicBezTo>
                      <a:pt x="8164" y="3917"/>
                      <a:pt x="6590" y="4634"/>
                      <a:pt x="5403" y="5932"/>
                    </a:cubicBezTo>
                    <a:cubicBezTo>
                      <a:pt x="2957" y="8614"/>
                      <a:pt x="2957" y="12982"/>
                      <a:pt x="5403" y="15664"/>
                    </a:cubicBezTo>
                    <a:cubicBezTo>
                      <a:pt x="7774" y="18264"/>
                      <a:pt x="11904" y="18264"/>
                      <a:pt x="14275" y="15664"/>
                    </a:cubicBezTo>
                    <a:cubicBezTo>
                      <a:pt x="16720" y="12982"/>
                      <a:pt x="16720" y="8614"/>
                      <a:pt x="14275" y="5932"/>
                    </a:cubicBezTo>
                    <a:cubicBezTo>
                      <a:pt x="13092" y="4634"/>
                      <a:pt x="11514" y="3917"/>
                      <a:pt x="9837" y="3917"/>
                    </a:cubicBezTo>
                    <a:close/>
                  </a:path>
                </a:pathLst>
              </a:custGeom>
              <a:solidFill>
                <a:srgbClr val="FFFFFF"/>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grpSp>
            <p:nvGrpSpPr>
              <p:cNvPr id="224" name="Google Shape;180;p3"/>
              <p:cNvGrpSpPr/>
              <p:nvPr/>
            </p:nvGrpSpPr>
            <p:grpSpPr>
              <a:xfrm>
                <a:off x="98641" y="99293"/>
                <a:ext cx="96457" cy="95172"/>
                <a:chOff x="-2" y="2"/>
                <a:chExt cx="96456" cy="95171"/>
              </a:xfrm>
            </p:grpSpPr>
            <p:sp>
              <p:nvSpPr>
                <p:cNvPr id="222" name="Google Shape;181;p3"/>
                <p:cNvSpPr/>
                <p:nvPr/>
              </p:nvSpPr>
              <p:spPr>
                <a:xfrm>
                  <a:off x="26604" y="25982"/>
                  <a:ext cx="43233" cy="43221"/>
                </a:xfrm>
                <a:custGeom>
                  <a:avLst/>
                  <a:gdLst/>
                  <a:ahLst/>
                  <a:cxnLst>
                    <a:cxn ang="0">
                      <a:pos x="wd2" y="hd2"/>
                    </a:cxn>
                    <a:cxn ang="5400000">
                      <a:pos x="wd2" y="hd2"/>
                    </a:cxn>
                    <a:cxn ang="10800000">
                      <a:pos x="wd2" y="hd2"/>
                    </a:cxn>
                    <a:cxn ang="16200000">
                      <a:pos x="wd2" y="hd2"/>
                    </a:cxn>
                  </a:cxnLst>
                  <a:rect l="0" t="0" r="r" b="b"/>
                  <a:pathLst>
                    <a:path w="21600" h="21600" extrusionOk="0">
                      <a:moveTo>
                        <a:pt x="10803" y="21600"/>
                      </a:moveTo>
                      <a:cubicBezTo>
                        <a:pt x="4846" y="21600"/>
                        <a:pt x="0" y="16752"/>
                        <a:pt x="0" y="10800"/>
                      </a:cubicBezTo>
                      <a:cubicBezTo>
                        <a:pt x="0" y="4848"/>
                        <a:pt x="4846" y="0"/>
                        <a:pt x="10803" y="0"/>
                      </a:cubicBezTo>
                      <a:cubicBezTo>
                        <a:pt x="16759" y="0"/>
                        <a:pt x="21600" y="4848"/>
                        <a:pt x="21600" y="10800"/>
                      </a:cubicBezTo>
                      <a:cubicBezTo>
                        <a:pt x="21600" y="16752"/>
                        <a:pt x="16754" y="21600"/>
                        <a:pt x="10803" y="21600"/>
                      </a:cubicBezTo>
                      <a:close/>
                      <a:moveTo>
                        <a:pt x="10803" y="5045"/>
                      </a:moveTo>
                      <a:cubicBezTo>
                        <a:pt x="7636" y="5045"/>
                        <a:pt x="5056" y="7626"/>
                        <a:pt x="5056" y="10794"/>
                      </a:cubicBezTo>
                      <a:cubicBezTo>
                        <a:pt x="5056" y="13962"/>
                        <a:pt x="7636" y="16543"/>
                        <a:pt x="10803" y="16543"/>
                      </a:cubicBezTo>
                      <a:cubicBezTo>
                        <a:pt x="13970" y="16543"/>
                        <a:pt x="16550" y="13962"/>
                        <a:pt x="16550" y="10794"/>
                      </a:cubicBezTo>
                      <a:cubicBezTo>
                        <a:pt x="16550" y="7626"/>
                        <a:pt x="13970" y="5045"/>
                        <a:pt x="10803" y="5045"/>
                      </a:cubicBezTo>
                      <a:close/>
                    </a:path>
                  </a:pathLst>
                </a:custGeom>
                <a:solidFill>
                  <a:srgbClr val="FFFFFF"/>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223" name="Google Shape;182;p3"/>
                <p:cNvSpPr/>
                <p:nvPr/>
              </p:nvSpPr>
              <p:spPr>
                <a:xfrm>
                  <a:off x="-3" y="2"/>
                  <a:ext cx="96457" cy="95172"/>
                </a:xfrm>
                <a:custGeom>
                  <a:avLst/>
                  <a:gdLst/>
                  <a:ahLst/>
                  <a:cxnLst>
                    <a:cxn ang="0">
                      <a:pos x="wd2" y="hd2"/>
                    </a:cxn>
                    <a:cxn ang="5400000">
                      <a:pos x="wd2" y="hd2"/>
                    </a:cxn>
                    <a:cxn ang="10800000">
                      <a:pos x="wd2" y="hd2"/>
                    </a:cxn>
                    <a:cxn ang="16200000">
                      <a:pos x="wd2" y="hd2"/>
                    </a:cxn>
                  </a:cxnLst>
                  <a:rect l="0" t="0" r="r" b="b"/>
                  <a:pathLst>
                    <a:path w="21481" h="21515" extrusionOk="0">
                      <a:moveTo>
                        <a:pt x="12062" y="21515"/>
                      </a:moveTo>
                      <a:lnTo>
                        <a:pt x="9422" y="21515"/>
                      </a:lnTo>
                      <a:cubicBezTo>
                        <a:pt x="8979" y="21515"/>
                        <a:pt x="8578" y="21252"/>
                        <a:pt x="8397" y="20842"/>
                      </a:cubicBezTo>
                      <a:lnTo>
                        <a:pt x="7832" y="19572"/>
                      </a:lnTo>
                      <a:cubicBezTo>
                        <a:pt x="7671" y="19517"/>
                        <a:pt x="7511" y="19456"/>
                        <a:pt x="7353" y="19390"/>
                      </a:cubicBezTo>
                      <a:lnTo>
                        <a:pt x="6120" y="19998"/>
                      </a:lnTo>
                      <a:cubicBezTo>
                        <a:pt x="5721" y="20195"/>
                        <a:pt x="5247" y="20135"/>
                        <a:pt x="4905" y="19845"/>
                      </a:cubicBezTo>
                      <a:lnTo>
                        <a:pt x="2882" y="18126"/>
                      </a:lnTo>
                      <a:cubicBezTo>
                        <a:pt x="2543" y="17837"/>
                        <a:pt x="2400" y="17371"/>
                        <a:pt x="2522" y="16937"/>
                      </a:cubicBezTo>
                      <a:lnTo>
                        <a:pt x="2905" y="15573"/>
                      </a:lnTo>
                      <a:cubicBezTo>
                        <a:pt x="2825" y="15436"/>
                        <a:pt x="2747" y="15297"/>
                        <a:pt x="2672" y="15155"/>
                      </a:cubicBezTo>
                      <a:lnTo>
                        <a:pt x="1307" y="14805"/>
                      </a:lnTo>
                      <a:cubicBezTo>
                        <a:pt x="877" y="14694"/>
                        <a:pt x="551" y="14337"/>
                        <a:pt x="473" y="13893"/>
                      </a:cubicBezTo>
                      <a:lnTo>
                        <a:pt x="17" y="11247"/>
                      </a:lnTo>
                      <a:cubicBezTo>
                        <a:pt x="-58" y="10803"/>
                        <a:pt x="126" y="10356"/>
                        <a:pt x="494" y="10104"/>
                      </a:cubicBezTo>
                      <a:lnTo>
                        <a:pt x="1701" y="9273"/>
                      </a:lnTo>
                      <a:cubicBezTo>
                        <a:pt x="1722" y="9144"/>
                        <a:pt x="1745" y="9015"/>
                        <a:pt x="1768" y="8889"/>
                      </a:cubicBezTo>
                      <a:lnTo>
                        <a:pt x="911" y="7677"/>
                      </a:lnTo>
                      <a:cubicBezTo>
                        <a:pt x="652" y="7311"/>
                        <a:pt x="628" y="6828"/>
                        <a:pt x="851" y="6438"/>
                      </a:cubicBezTo>
                      <a:lnTo>
                        <a:pt x="2175" y="4119"/>
                      </a:lnTo>
                      <a:cubicBezTo>
                        <a:pt x="2398" y="3730"/>
                        <a:pt x="2830" y="3515"/>
                        <a:pt x="3263" y="3554"/>
                      </a:cubicBezTo>
                      <a:lnTo>
                        <a:pt x="4770" y="3709"/>
                      </a:lnTo>
                      <a:cubicBezTo>
                        <a:pt x="4848" y="3641"/>
                        <a:pt x="4928" y="3572"/>
                        <a:pt x="5009" y="3507"/>
                      </a:cubicBezTo>
                      <a:lnTo>
                        <a:pt x="5122" y="1971"/>
                      </a:lnTo>
                      <a:cubicBezTo>
                        <a:pt x="5156" y="1524"/>
                        <a:pt x="5444" y="1138"/>
                        <a:pt x="5861" y="983"/>
                      </a:cubicBezTo>
                      <a:lnTo>
                        <a:pt x="8340" y="68"/>
                      </a:lnTo>
                      <a:cubicBezTo>
                        <a:pt x="8754" y="-85"/>
                        <a:pt x="9223" y="23"/>
                        <a:pt x="9531" y="346"/>
                      </a:cubicBezTo>
                      <a:lnTo>
                        <a:pt x="10601" y="1464"/>
                      </a:lnTo>
                      <a:cubicBezTo>
                        <a:pt x="10697" y="1464"/>
                        <a:pt x="10793" y="1464"/>
                        <a:pt x="10891" y="1464"/>
                      </a:cubicBezTo>
                      <a:lnTo>
                        <a:pt x="11953" y="349"/>
                      </a:lnTo>
                      <a:cubicBezTo>
                        <a:pt x="12261" y="25"/>
                        <a:pt x="12730" y="-85"/>
                        <a:pt x="13147" y="68"/>
                      </a:cubicBezTo>
                      <a:lnTo>
                        <a:pt x="15634" y="983"/>
                      </a:lnTo>
                      <a:cubicBezTo>
                        <a:pt x="16051" y="1138"/>
                        <a:pt x="16341" y="1527"/>
                        <a:pt x="16372" y="1976"/>
                      </a:cubicBezTo>
                      <a:lnTo>
                        <a:pt x="16478" y="3512"/>
                      </a:lnTo>
                      <a:cubicBezTo>
                        <a:pt x="16561" y="3580"/>
                        <a:pt x="16644" y="3649"/>
                        <a:pt x="16722" y="3717"/>
                      </a:cubicBezTo>
                      <a:lnTo>
                        <a:pt x="18229" y="3562"/>
                      </a:lnTo>
                      <a:cubicBezTo>
                        <a:pt x="18667" y="3517"/>
                        <a:pt x="19097" y="3738"/>
                        <a:pt x="19317" y="4130"/>
                      </a:cubicBezTo>
                      <a:lnTo>
                        <a:pt x="20633" y="6449"/>
                      </a:lnTo>
                      <a:cubicBezTo>
                        <a:pt x="20853" y="6838"/>
                        <a:pt x="20830" y="7322"/>
                        <a:pt x="20571" y="7687"/>
                      </a:cubicBezTo>
                      <a:lnTo>
                        <a:pt x="19713" y="8894"/>
                      </a:lnTo>
                      <a:cubicBezTo>
                        <a:pt x="19739" y="9023"/>
                        <a:pt x="19760" y="9152"/>
                        <a:pt x="19781" y="9281"/>
                      </a:cubicBezTo>
                      <a:lnTo>
                        <a:pt x="20988" y="10112"/>
                      </a:lnTo>
                      <a:cubicBezTo>
                        <a:pt x="21356" y="10364"/>
                        <a:pt x="21542" y="10811"/>
                        <a:pt x="21464" y="11255"/>
                      </a:cubicBezTo>
                      <a:lnTo>
                        <a:pt x="21008" y="13890"/>
                      </a:lnTo>
                      <a:cubicBezTo>
                        <a:pt x="20931" y="14334"/>
                        <a:pt x="20604" y="14692"/>
                        <a:pt x="20174" y="14802"/>
                      </a:cubicBezTo>
                      <a:lnTo>
                        <a:pt x="18807" y="15152"/>
                      </a:lnTo>
                      <a:cubicBezTo>
                        <a:pt x="18734" y="15289"/>
                        <a:pt x="18656" y="15425"/>
                        <a:pt x="18576" y="15562"/>
                      </a:cubicBezTo>
                      <a:lnTo>
                        <a:pt x="18960" y="16935"/>
                      </a:lnTo>
                      <a:cubicBezTo>
                        <a:pt x="19081" y="17369"/>
                        <a:pt x="18939" y="17834"/>
                        <a:pt x="18599" y="18123"/>
                      </a:cubicBezTo>
                      <a:lnTo>
                        <a:pt x="16577" y="19843"/>
                      </a:lnTo>
                      <a:cubicBezTo>
                        <a:pt x="16237" y="20132"/>
                        <a:pt x="15763" y="20190"/>
                        <a:pt x="15364" y="19995"/>
                      </a:cubicBezTo>
                      <a:lnTo>
                        <a:pt x="14137" y="19393"/>
                      </a:lnTo>
                      <a:cubicBezTo>
                        <a:pt x="13976" y="19459"/>
                        <a:pt x="13815" y="19517"/>
                        <a:pt x="13650" y="19572"/>
                      </a:cubicBezTo>
                      <a:lnTo>
                        <a:pt x="13087" y="20839"/>
                      </a:lnTo>
                      <a:cubicBezTo>
                        <a:pt x="12906" y="21249"/>
                        <a:pt x="12505" y="21512"/>
                        <a:pt x="12062" y="21512"/>
                      </a:cubicBezTo>
                      <a:close/>
                      <a:moveTo>
                        <a:pt x="10148" y="19227"/>
                      </a:moveTo>
                      <a:lnTo>
                        <a:pt x="11334" y="19227"/>
                      </a:lnTo>
                      <a:lnTo>
                        <a:pt x="11810" y="18155"/>
                      </a:lnTo>
                      <a:cubicBezTo>
                        <a:pt x="11950" y="17839"/>
                        <a:pt x="12225" y="17605"/>
                        <a:pt x="12556" y="17518"/>
                      </a:cubicBezTo>
                      <a:cubicBezTo>
                        <a:pt x="12948" y="17416"/>
                        <a:pt x="13326" y="17277"/>
                        <a:pt x="13675" y="17108"/>
                      </a:cubicBezTo>
                      <a:cubicBezTo>
                        <a:pt x="13984" y="16956"/>
                        <a:pt x="14344" y="16958"/>
                        <a:pt x="14652" y="17108"/>
                      </a:cubicBezTo>
                      <a:lnTo>
                        <a:pt x="15691" y="17618"/>
                      </a:lnTo>
                      <a:lnTo>
                        <a:pt x="16597" y="16848"/>
                      </a:lnTo>
                      <a:lnTo>
                        <a:pt x="16273" y="15686"/>
                      </a:lnTo>
                      <a:cubicBezTo>
                        <a:pt x="16180" y="15354"/>
                        <a:pt x="16240" y="14997"/>
                        <a:pt x="16437" y="14716"/>
                      </a:cubicBezTo>
                      <a:cubicBezTo>
                        <a:pt x="16659" y="14395"/>
                        <a:pt x="16851" y="14058"/>
                        <a:pt x="17004" y="13709"/>
                      </a:cubicBezTo>
                      <a:cubicBezTo>
                        <a:pt x="17146" y="13390"/>
                        <a:pt x="17421" y="13154"/>
                        <a:pt x="17755" y="13070"/>
                      </a:cubicBezTo>
                      <a:lnTo>
                        <a:pt x="18921" y="12772"/>
                      </a:lnTo>
                      <a:lnTo>
                        <a:pt x="19123" y="11595"/>
                      </a:lnTo>
                      <a:lnTo>
                        <a:pt x="18097" y="10890"/>
                      </a:lnTo>
                      <a:cubicBezTo>
                        <a:pt x="17820" y="10701"/>
                        <a:pt x="17641" y="10396"/>
                        <a:pt x="17610" y="10056"/>
                      </a:cubicBezTo>
                      <a:cubicBezTo>
                        <a:pt x="17574" y="9672"/>
                        <a:pt x="17506" y="9296"/>
                        <a:pt x="17413" y="8942"/>
                      </a:cubicBezTo>
                      <a:cubicBezTo>
                        <a:pt x="17328" y="8610"/>
                        <a:pt x="17392" y="8261"/>
                        <a:pt x="17589" y="7984"/>
                      </a:cubicBezTo>
                      <a:lnTo>
                        <a:pt x="18320" y="6956"/>
                      </a:lnTo>
                      <a:lnTo>
                        <a:pt x="17729" y="5918"/>
                      </a:lnTo>
                      <a:lnTo>
                        <a:pt x="16439" y="6049"/>
                      </a:lnTo>
                      <a:cubicBezTo>
                        <a:pt x="16097" y="6086"/>
                        <a:pt x="15768" y="5962"/>
                        <a:pt x="15530" y="5721"/>
                      </a:cubicBezTo>
                      <a:cubicBezTo>
                        <a:pt x="15312" y="5500"/>
                        <a:pt x="15046" y="5271"/>
                        <a:pt x="14732" y="5045"/>
                      </a:cubicBezTo>
                      <a:cubicBezTo>
                        <a:pt x="14460" y="4848"/>
                        <a:pt x="14289" y="4535"/>
                        <a:pt x="14266" y="4196"/>
                      </a:cubicBezTo>
                      <a:lnTo>
                        <a:pt x="14175" y="2884"/>
                      </a:lnTo>
                      <a:lnTo>
                        <a:pt x="13062" y="2473"/>
                      </a:lnTo>
                      <a:lnTo>
                        <a:pt x="12152" y="3430"/>
                      </a:lnTo>
                      <a:cubicBezTo>
                        <a:pt x="11919" y="3678"/>
                        <a:pt x="11593" y="3806"/>
                        <a:pt x="11248" y="3775"/>
                      </a:cubicBezTo>
                      <a:cubicBezTo>
                        <a:pt x="10922" y="3746"/>
                        <a:pt x="10570" y="3746"/>
                        <a:pt x="10241" y="3775"/>
                      </a:cubicBezTo>
                      <a:cubicBezTo>
                        <a:pt x="9904" y="3801"/>
                        <a:pt x="9573" y="3678"/>
                        <a:pt x="9339" y="3433"/>
                      </a:cubicBezTo>
                      <a:lnTo>
                        <a:pt x="8422" y="2476"/>
                      </a:lnTo>
                      <a:lnTo>
                        <a:pt x="7311" y="2886"/>
                      </a:lnTo>
                      <a:lnTo>
                        <a:pt x="7213" y="4203"/>
                      </a:lnTo>
                      <a:cubicBezTo>
                        <a:pt x="7187" y="4545"/>
                        <a:pt x="7013" y="4858"/>
                        <a:pt x="6736" y="5055"/>
                      </a:cubicBezTo>
                      <a:cubicBezTo>
                        <a:pt x="6462" y="5250"/>
                        <a:pt x="6192" y="5476"/>
                        <a:pt x="5938" y="5726"/>
                      </a:cubicBezTo>
                      <a:cubicBezTo>
                        <a:pt x="5700" y="5960"/>
                        <a:pt x="5374" y="6076"/>
                        <a:pt x="5042" y="6044"/>
                      </a:cubicBezTo>
                      <a:lnTo>
                        <a:pt x="3757" y="5913"/>
                      </a:lnTo>
                      <a:lnTo>
                        <a:pt x="3162" y="6954"/>
                      </a:lnTo>
                      <a:lnTo>
                        <a:pt x="3892" y="7990"/>
                      </a:lnTo>
                      <a:cubicBezTo>
                        <a:pt x="4089" y="8268"/>
                        <a:pt x="4154" y="8626"/>
                        <a:pt x="4063" y="8957"/>
                      </a:cubicBezTo>
                      <a:cubicBezTo>
                        <a:pt x="3970" y="9302"/>
                        <a:pt x="3905" y="9667"/>
                        <a:pt x="3871" y="10038"/>
                      </a:cubicBezTo>
                      <a:cubicBezTo>
                        <a:pt x="3840" y="10377"/>
                        <a:pt x="3662" y="10693"/>
                        <a:pt x="3382" y="10885"/>
                      </a:cubicBezTo>
                      <a:lnTo>
                        <a:pt x="2356" y="11592"/>
                      </a:lnTo>
                      <a:lnTo>
                        <a:pt x="2561" y="12778"/>
                      </a:lnTo>
                      <a:lnTo>
                        <a:pt x="3726" y="13075"/>
                      </a:lnTo>
                      <a:cubicBezTo>
                        <a:pt x="4060" y="13162"/>
                        <a:pt x="4338" y="13398"/>
                        <a:pt x="4480" y="13719"/>
                      </a:cubicBezTo>
                      <a:cubicBezTo>
                        <a:pt x="4638" y="14082"/>
                        <a:pt x="4830" y="14421"/>
                        <a:pt x="5045" y="14731"/>
                      </a:cubicBezTo>
                      <a:cubicBezTo>
                        <a:pt x="5242" y="15013"/>
                        <a:pt x="5301" y="15370"/>
                        <a:pt x="5208" y="15704"/>
                      </a:cubicBezTo>
                      <a:lnTo>
                        <a:pt x="4884" y="16856"/>
                      </a:lnTo>
                      <a:lnTo>
                        <a:pt x="5788" y="17626"/>
                      </a:lnTo>
                      <a:lnTo>
                        <a:pt x="6837" y="17111"/>
                      </a:lnTo>
                      <a:cubicBezTo>
                        <a:pt x="7148" y="16956"/>
                        <a:pt x="7511" y="16958"/>
                        <a:pt x="7824" y="17111"/>
                      </a:cubicBezTo>
                      <a:cubicBezTo>
                        <a:pt x="8184" y="17290"/>
                        <a:pt x="8555" y="17429"/>
                        <a:pt x="8925" y="17526"/>
                      </a:cubicBezTo>
                      <a:cubicBezTo>
                        <a:pt x="9256" y="17613"/>
                        <a:pt x="9528" y="17847"/>
                        <a:pt x="9668" y="18163"/>
                      </a:cubicBezTo>
                      <a:lnTo>
                        <a:pt x="10145" y="19235"/>
                      </a:lnTo>
                      <a:close/>
                    </a:path>
                  </a:pathLst>
                </a:custGeom>
                <a:solidFill>
                  <a:srgbClr val="FFFFFF"/>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grpSp>
        </p:grpSp>
      </p:grpSp>
      <p:sp>
        <p:nvSpPr>
          <p:cNvPr id="227" name="Google Shape;183;p3"/>
          <p:cNvSpPr txBox="1"/>
          <p:nvPr/>
        </p:nvSpPr>
        <p:spPr>
          <a:xfrm>
            <a:off x="319120" y="315326"/>
            <a:ext cx="6440274" cy="4803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103702"/>
              </a:lnSpc>
              <a:defRPr sz="2700">
                <a:solidFill>
                  <a:srgbClr val="002F5F"/>
                </a:solidFill>
              </a:defRPr>
            </a:lvl1pPr>
          </a:lstStyle>
          <a:p>
            <a:r>
              <a:rPr sz="2600" dirty="0" err="1"/>
              <a:t>Inspecto</a:t>
            </a:r>
            <a:r>
              <a:rPr sz="2600" dirty="0"/>
              <a:t> DQI </a:t>
            </a:r>
            <a:r>
              <a:rPr lang="en-GB" sz="2600" dirty="0" smtClean="0"/>
              <a:t>–</a:t>
            </a:r>
            <a:r>
              <a:rPr sz="2600" dirty="0" smtClean="0"/>
              <a:t> Digital</a:t>
            </a:r>
            <a:r>
              <a:rPr lang="de-DE" sz="2600" dirty="0" smtClean="0"/>
              <a:t>e Qualitätsinspektion</a:t>
            </a:r>
            <a:endParaRPr sz="2600" dirty="0"/>
          </a:p>
        </p:txBody>
      </p:sp>
      <p:sp>
        <p:nvSpPr>
          <p:cNvPr id="228" name="Google Shape;184;p3"/>
          <p:cNvSpPr txBox="1"/>
          <p:nvPr/>
        </p:nvSpPr>
        <p:spPr>
          <a:xfrm>
            <a:off x="314773" y="1297012"/>
            <a:ext cx="5986812" cy="116950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lgn="just">
              <a:defRPr>
                <a:solidFill>
                  <a:srgbClr val="D7294A"/>
                </a:solidFill>
              </a:defRPr>
            </a:pPr>
            <a:r>
              <a:rPr lang="de-DE" dirty="0" smtClean="0"/>
              <a:t>Die</a:t>
            </a:r>
            <a:r>
              <a:rPr dirty="0" smtClean="0"/>
              <a:t> </a:t>
            </a:r>
            <a:r>
              <a:rPr dirty="0" err="1"/>
              <a:t>Inspecto</a:t>
            </a:r>
            <a:r>
              <a:rPr dirty="0"/>
              <a:t> DQI </a:t>
            </a:r>
            <a:r>
              <a:rPr lang="de-DE" dirty="0" smtClean="0"/>
              <a:t>Plattform</a:t>
            </a:r>
            <a:r>
              <a:rPr dirty="0" smtClean="0">
                <a:solidFill>
                  <a:srgbClr val="002F5F"/>
                </a:solidFill>
              </a:rPr>
              <a:t> </a:t>
            </a:r>
            <a:r>
              <a:rPr lang="de-DE" dirty="0" smtClean="0">
                <a:solidFill>
                  <a:srgbClr val="002F5F"/>
                </a:solidFill>
              </a:rPr>
              <a:t>integriert nahtlos Qualitätskontrollen, Inspektionen, Audits, Beschleunigungen und Qualitätsprozesse innerhalb eines intuitiven Ökosystems. Mit einer einfachen und intuitiven Benutzeroberfläche wird sie von einer robusten Struktur unterstützt, welche für das höchste Maß an Zusammenarbeit ausgelegt ist.</a:t>
            </a:r>
            <a:endParaRPr dirty="0">
              <a:solidFill>
                <a:srgbClr val="002F5F"/>
              </a:solidFill>
            </a:endParaRPr>
          </a:p>
        </p:txBody>
      </p:sp>
      <p:sp>
        <p:nvSpPr>
          <p:cNvPr id="229" name="Google Shape;185;p3"/>
          <p:cNvSpPr txBox="1"/>
          <p:nvPr/>
        </p:nvSpPr>
        <p:spPr>
          <a:xfrm>
            <a:off x="449031" y="4055793"/>
            <a:ext cx="2686601" cy="14465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lgn="just">
              <a:defRPr sz="1100" b="1">
                <a:solidFill>
                  <a:srgbClr val="FFFFFF"/>
                </a:solidFill>
              </a:defRPr>
            </a:pPr>
            <a:r>
              <a:rPr dirty="0" err="1"/>
              <a:t>Inspecto</a:t>
            </a:r>
            <a:r>
              <a:rPr b="0" dirty="0"/>
              <a:t> </a:t>
            </a:r>
            <a:r>
              <a:rPr lang="de-DE" b="0" dirty="0" smtClean="0"/>
              <a:t>bietet eine umfassende Lösung für die Digitalisierung von Qualitätsprozessen. Von der Planung, über Inspektionen, Benachrichtigungen und  NCR-Management bis hin zur automatischen Erstellung detaillierter Berichte optimiert unsere Software jeden Schritt des Qualitätsprozesses.</a:t>
            </a:r>
            <a:endParaRPr dirty="0"/>
          </a:p>
        </p:txBody>
      </p:sp>
      <p:sp>
        <p:nvSpPr>
          <p:cNvPr id="230" name="Google Shape;186;p3"/>
          <p:cNvSpPr txBox="1"/>
          <p:nvPr/>
        </p:nvSpPr>
        <p:spPr>
          <a:xfrm>
            <a:off x="3774759" y="4055793"/>
            <a:ext cx="2686601" cy="1615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lgn="just">
              <a:defRPr sz="1100">
                <a:solidFill>
                  <a:srgbClr val="FFFFFF"/>
                </a:solidFill>
              </a:defRPr>
            </a:pPr>
            <a:r>
              <a:rPr lang="de-DE" sz="1100" dirty="0" smtClean="0"/>
              <a:t>Mit der Inspecto DQI ist die Entfernung kein Hindernis mehr. Unsere Plattform ermöglicht Ferninspektionen und bietet unvergleichliche Flexibilität. Teams können Inspektionen, selbst an abgelegenen Standorten, effizient durchführen und gleichzeitig höchste Qualitäts- und Scherheitsstandards aufrechterhalten.</a:t>
            </a:r>
            <a:endParaRPr sz="1100" dirty="0"/>
          </a:p>
        </p:txBody>
      </p:sp>
      <p:sp>
        <p:nvSpPr>
          <p:cNvPr id="231" name="Google Shape;187;p3"/>
          <p:cNvSpPr txBox="1"/>
          <p:nvPr/>
        </p:nvSpPr>
        <p:spPr>
          <a:xfrm>
            <a:off x="449033" y="6454402"/>
            <a:ext cx="2596652" cy="24891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lgn="just">
              <a:lnSpc>
                <a:spcPct val="118181"/>
              </a:lnSpc>
              <a:defRPr sz="1100" b="1">
                <a:solidFill>
                  <a:srgbClr val="FFFFFF"/>
                </a:solidFill>
              </a:defRPr>
            </a:pPr>
            <a:r>
              <a:rPr dirty="0" err="1" smtClean="0"/>
              <a:t>Inspecto</a:t>
            </a:r>
            <a:r>
              <a:rPr dirty="0" smtClean="0"/>
              <a:t> DQI </a:t>
            </a:r>
            <a:r>
              <a:rPr lang="de-DE" b="0" dirty="0" smtClean="0"/>
              <a:t>erleichtert den Informationsaustausch zwischen verschiedenen Abteilungen und Organisationen, sowohl intern als auch extern. Egal, ob Sie mit  Subunternehmern, Kunden oder mehreren  Instanzen , welche am selben Projekt beteiligt sind, zusammenarbeiten, unsere Plattform gewährleistet transparente Kommunikation und Informationsaustausch  in Echtzeit.</a:t>
            </a:r>
            <a:endParaRPr b="0" dirty="0"/>
          </a:p>
        </p:txBody>
      </p:sp>
      <p:sp>
        <p:nvSpPr>
          <p:cNvPr id="232" name="Google Shape;188;p3"/>
          <p:cNvSpPr txBox="1"/>
          <p:nvPr/>
        </p:nvSpPr>
        <p:spPr>
          <a:xfrm>
            <a:off x="3778570" y="6454402"/>
            <a:ext cx="2723833" cy="31392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lgn="just">
              <a:defRPr sz="1100" b="1">
                <a:solidFill>
                  <a:srgbClr val="FFFFFF"/>
                </a:solidFill>
              </a:defRPr>
            </a:pPr>
            <a:r>
              <a:rPr dirty="0" err="1"/>
              <a:t>Inspecto</a:t>
            </a:r>
            <a:r>
              <a:rPr b="0" dirty="0"/>
              <a:t> </a:t>
            </a:r>
            <a:r>
              <a:rPr lang="de-DE" b="0" dirty="0" smtClean="0"/>
              <a:t>ist sich der Bedeutung einer nahtlosen Integration mit Ihren bestehenden Systemen bewusst. Unsere Plattform ist darauf ausgelegt, sich mühelos mit Ihrer aktuellen Softwareinfrastruktur zu verbinden, um eine reibungslose und einheitliche Erfahrung zu gewährleisten. Ganz gleich, ob es um die Integration mit Ihren Qualitätsmanagement-Tools, ERP-Systemen, Datenbanken oder anderen wichtigen Systemen geht, Inspecto optimiert Prozesse zielgerecht und steigert somit die Gesamteffizienz. Diese Interfunktionsfähigkeit stellt sicher, dass Inspecto zu einem wertvollen und integrierten Bestandteil Ihres organisatorischen Ökosystems wird.</a:t>
            </a:r>
            <a:endParaRPr b="0" dirty="0"/>
          </a:p>
        </p:txBody>
      </p:sp>
      <p:sp>
        <p:nvSpPr>
          <p:cNvPr id="233" name="Google Shape;189;p3"/>
          <p:cNvSpPr txBox="1"/>
          <p:nvPr/>
        </p:nvSpPr>
        <p:spPr>
          <a:xfrm>
            <a:off x="296144" y="9346613"/>
            <a:ext cx="2031647" cy="2146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355555"/>
              </a:lnSpc>
              <a:defRPr sz="900">
                <a:solidFill>
                  <a:srgbClr val="FFFFFF"/>
                </a:solidFill>
              </a:defRPr>
            </a:lvl1pPr>
          </a:lstStyle>
          <a:p>
            <a:r>
              <a:t>WWW.INSPECTOGROUP.COM</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Google Shape;194;p4"/>
          <p:cNvSpPr/>
          <p:nvPr/>
        </p:nvSpPr>
        <p:spPr>
          <a:xfrm rot="10800000" flipH="1">
            <a:off x="-1" y="-5"/>
            <a:ext cx="1861057" cy="8393437"/>
          </a:xfrm>
          <a:prstGeom prst="rect">
            <a:avLst/>
          </a:prstGeom>
          <a:solidFill>
            <a:srgbClr val="002F5F"/>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236" name="Google Shape;195;p4"/>
          <p:cNvSpPr/>
          <p:nvPr/>
        </p:nvSpPr>
        <p:spPr>
          <a:xfrm>
            <a:off x="-4480346" y="1775198"/>
            <a:ext cx="1300482" cy="1300482"/>
          </a:xfrm>
          <a:prstGeom prst="rect">
            <a:avLst/>
          </a:prstGeom>
          <a:solidFill>
            <a:srgbClr val="002F5F"/>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237" name="Google Shape;196;p4"/>
          <p:cNvSpPr/>
          <p:nvPr/>
        </p:nvSpPr>
        <p:spPr>
          <a:xfrm>
            <a:off x="-3012726" y="1760277"/>
            <a:ext cx="1300482" cy="1300482"/>
          </a:xfrm>
          <a:prstGeom prst="rect">
            <a:avLst/>
          </a:prstGeom>
          <a:solidFill>
            <a:srgbClr val="D7294A"/>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238" name="Google Shape;197;p4"/>
          <p:cNvSpPr/>
          <p:nvPr/>
        </p:nvSpPr>
        <p:spPr>
          <a:xfrm>
            <a:off x="-1521740" y="1760277"/>
            <a:ext cx="1300482" cy="1300482"/>
          </a:xfrm>
          <a:prstGeom prst="rect">
            <a:avLst/>
          </a:prstGeom>
          <a:solidFill>
            <a:srgbClr val="404343"/>
          </a:solidFill>
          <a:ln w="12700">
            <a:miter lim="400000"/>
          </a:ln>
        </p:spPr>
        <p:txBody>
          <a:bodyPr lIns="45719" rIns="45719" anchor="ctr"/>
          <a:lstStyle/>
          <a:p>
            <a:pPr algn="ctr">
              <a:defRPr sz="1800">
                <a:latin typeface="Calibri"/>
                <a:ea typeface="Calibri"/>
                <a:cs typeface="Calibri"/>
                <a:sym typeface="Calibri"/>
              </a:defRPr>
            </a:pPr>
            <a:endParaRPr/>
          </a:p>
        </p:txBody>
      </p:sp>
      <p:pic>
        <p:nvPicPr>
          <p:cNvPr id="239" name="Google Shape;198;p4" descr="Google Shape;198;p4"/>
          <p:cNvPicPr>
            <a:picLocks noChangeAspect="1"/>
          </p:cNvPicPr>
          <p:nvPr/>
        </p:nvPicPr>
        <p:blipFill>
          <a:blip r:embed="rId2">
            <a:extLst/>
          </a:blip>
          <a:stretch>
            <a:fillRect/>
          </a:stretch>
        </p:blipFill>
        <p:spPr>
          <a:xfrm>
            <a:off x="-4503709" y="0"/>
            <a:ext cx="4279966" cy="1298451"/>
          </a:xfrm>
          <a:prstGeom prst="rect">
            <a:avLst/>
          </a:prstGeom>
          <a:ln w="12700">
            <a:miter lim="400000"/>
          </a:ln>
        </p:spPr>
      </p:pic>
      <p:sp>
        <p:nvSpPr>
          <p:cNvPr id="240" name="Google Shape;199;p4"/>
          <p:cNvSpPr/>
          <p:nvPr/>
        </p:nvSpPr>
        <p:spPr>
          <a:xfrm flipH="1" flipV="1">
            <a:off x="3050820" y="2961151"/>
            <a:ext cx="2389312" cy="2"/>
          </a:xfrm>
          <a:prstGeom prst="line">
            <a:avLst/>
          </a:prstGeom>
          <a:ln w="12700">
            <a:solidFill>
              <a:srgbClr val="FFFFFF"/>
            </a:solidFill>
            <a:miter lim="8000"/>
          </a:ln>
        </p:spPr>
        <p:txBody>
          <a:bodyPr lIns="45719" rIns="45719"/>
          <a:lstStyle/>
          <a:p>
            <a:endParaRPr/>
          </a:p>
        </p:txBody>
      </p:sp>
      <p:sp>
        <p:nvSpPr>
          <p:cNvPr id="241" name="Google Shape;200;p4"/>
          <p:cNvSpPr/>
          <p:nvPr/>
        </p:nvSpPr>
        <p:spPr>
          <a:xfrm>
            <a:off x="1404403" y="1849951"/>
            <a:ext cx="913305" cy="913305"/>
          </a:xfrm>
          <a:prstGeom prst="ellipse">
            <a:avLst/>
          </a:prstGeom>
          <a:solidFill>
            <a:srgbClr val="002F5F"/>
          </a:solidFill>
          <a:ln w="57150">
            <a:solidFill>
              <a:srgbClr val="FFFFFF"/>
            </a:solidFill>
            <a:miter lim="8000"/>
          </a:ln>
        </p:spPr>
        <p:txBody>
          <a:bodyPr lIns="45719" rIns="45719" anchor="ctr"/>
          <a:lstStyle/>
          <a:p>
            <a:pPr algn="ctr">
              <a:defRPr sz="1800">
                <a:latin typeface="Calibri"/>
                <a:ea typeface="Calibri"/>
                <a:cs typeface="Calibri"/>
                <a:sym typeface="Calibri"/>
              </a:defRPr>
            </a:pPr>
            <a:endParaRPr/>
          </a:p>
        </p:txBody>
      </p:sp>
      <p:sp>
        <p:nvSpPr>
          <p:cNvPr id="242" name="Google Shape;201;p4"/>
          <p:cNvSpPr/>
          <p:nvPr/>
        </p:nvSpPr>
        <p:spPr>
          <a:xfrm>
            <a:off x="1557190" y="2002738"/>
            <a:ext cx="607729" cy="607731"/>
          </a:xfrm>
          <a:prstGeom prst="ellipse">
            <a:avLst/>
          </a:prstGeom>
          <a:solidFill>
            <a:srgbClr val="FFFFFF"/>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243" name="Google Shape;202;p4"/>
          <p:cNvSpPr txBox="1"/>
          <p:nvPr/>
        </p:nvSpPr>
        <p:spPr>
          <a:xfrm>
            <a:off x="2514426" y="1953909"/>
            <a:ext cx="2925705" cy="3223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a:spAutoFit/>
          </a:bodyPr>
          <a:lstStyle/>
          <a:p>
            <a:pPr>
              <a:lnSpc>
                <a:spcPct val="115384"/>
              </a:lnSpc>
              <a:defRPr sz="1300">
                <a:solidFill>
                  <a:srgbClr val="002F5F"/>
                </a:solidFill>
              </a:defRPr>
            </a:pPr>
            <a:r>
              <a:rPr lang="de-DE" dirty="0" smtClean="0"/>
              <a:t>Rückverfolgbarkeit und </a:t>
            </a:r>
            <a:r>
              <a:rPr lang="de-DE" dirty="0" smtClean="0">
                <a:solidFill>
                  <a:srgbClr val="D7294A"/>
                </a:solidFill>
              </a:rPr>
              <a:t>Sicherheit</a:t>
            </a:r>
            <a:endParaRPr dirty="0">
              <a:solidFill>
                <a:srgbClr val="D7294A"/>
              </a:solidFill>
            </a:endParaRPr>
          </a:p>
        </p:txBody>
      </p:sp>
      <p:sp>
        <p:nvSpPr>
          <p:cNvPr id="244" name="Google Shape;203;p4"/>
          <p:cNvSpPr/>
          <p:nvPr/>
        </p:nvSpPr>
        <p:spPr>
          <a:xfrm flipH="1" flipV="1">
            <a:off x="2564494" y="2336687"/>
            <a:ext cx="3749947" cy="2"/>
          </a:xfrm>
          <a:prstGeom prst="line">
            <a:avLst/>
          </a:prstGeom>
          <a:ln>
            <a:solidFill>
              <a:srgbClr val="002F5F"/>
            </a:solidFill>
            <a:miter lim="8000"/>
          </a:ln>
        </p:spPr>
        <p:txBody>
          <a:bodyPr lIns="45719" rIns="45719"/>
          <a:lstStyle/>
          <a:p>
            <a:endParaRPr/>
          </a:p>
        </p:txBody>
      </p:sp>
      <p:grpSp>
        <p:nvGrpSpPr>
          <p:cNvPr id="282" name="Google Shape;204;p4"/>
          <p:cNvGrpSpPr/>
          <p:nvPr/>
        </p:nvGrpSpPr>
        <p:grpSpPr>
          <a:xfrm>
            <a:off x="1669294" y="2112984"/>
            <a:ext cx="381221" cy="391831"/>
            <a:chOff x="0" y="0"/>
            <a:chExt cx="381220" cy="391830"/>
          </a:xfrm>
        </p:grpSpPr>
        <p:grpSp>
          <p:nvGrpSpPr>
            <p:cNvPr id="275" name="Google Shape;205;p4"/>
            <p:cNvGrpSpPr/>
            <p:nvPr/>
          </p:nvGrpSpPr>
          <p:grpSpPr>
            <a:xfrm>
              <a:off x="-1" y="-1"/>
              <a:ext cx="381222" cy="376016"/>
              <a:chOff x="0" y="0"/>
              <a:chExt cx="381220" cy="376014"/>
            </a:xfrm>
          </p:grpSpPr>
          <p:grpSp>
            <p:nvGrpSpPr>
              <p:cNvPr id="259" name="Google Shape;206;p4"/>
              <p:cNvGrpSpPr/>
              <p:nvPr/>
            </p:nvGrpSpPr>
            <p:grpSpPr>
              <a:xfrm>
                <a:off x="-1" y="89690"/>
                <a:ext cx="254043" cy="286325"/>
                <a:chOff x="0" y="0"/>
                <a:chExt cx="254041" cy="286324"/>
              </a:xfrm>
            </p:grpSpPr>
            <p:sp>
              <p:nvSpPr>
                <p:cNvPr id="245" name="Google Shape;207;p4"/>
                <p:cNvSpPr/>
                <p:nvPr/>
              </p:nvSpPr>
              <p:spPr>
                <a:xfrm>
                  <a:off x="-1" y="-1"/>
                  <a:ext cx="254043" cy="286326"/>
                </a:xfrm>
                <a:custGeom>
                  <a:avLst/>
                  <a:gdLst/>
                  <a:ahLst/>
                  <a:cxnLst>
                    <a:cxn ang="0">
                      <a:pos x="wd2" y="hd2"/>
                    </a:cxn>
                    <a:cxn ang="5400000">
                      <a:pos x="wd2" y="hd2"/>
                    </a:cxn>
                    <a:cxn ang="10800000">
                      <a:pos x="wd2" y="hd2"/>
                    </a:cxn>
                    <a:cxn ang="16200000">
                      <a:pos x="wd2" y="hd2"/>
                    </a:cxn>
                  </a:cxnLst>
                  <a:rect l="0" t="0" r="r" b="b"/>
                  <a:pathLst>
                    <a:path w="21600" h="21600" extrusionOk="0">
                      <a:moveTo>
                        <a:pt x="13624" y="21600"/>
                      </a:moveTo>
                      <a:lnTo>
                        <a:pt x="3228" y="21600"/>
                      </a:lnTo>
                      <a:cubicBezTo>
                        <a:pt x="1448" y="21600"/>
                        <a:pt x="0" y="20315"/>
                        <a:pt x="0" y="18736"/>
                      </a:cubicBezTo>
                      <a:lnTo>
                        <a:pt x="0" y="2864"/>
                      </a:lnTo>
                      <a:cubicBezTo>
                        <a:pt x="0" y="1285"/>
                        <a:pt x="1448" y="0"/>
                        <a:pt x="3228" y="0"/>
                      </a:cubicBezTo>
                      <a:lnTo>
                        <a:pt x="18372" y="0"/>
                      </a:lnTo>
                      <a:cubicBezTo>
                        <a:pt x="20152" y="0"/>
                        <a:pt x="21600" y="1285"/>
                        <a:pt x="21600" y="2864"/>
                      </a:cubicBezTo>
                      <a:lnTo>
                        <a:pt x="21600" y="7805"/>
                      </a:lnTo>
                      <a:cubicBezTo>
                        <a:pt x="21600" y="8013"/>
                        <a:pt x="21410" y="8182"/>
                        <a:pt x="21175" y="8182"/>
                      </a:cubicBezTo>
                      <a:cubicBezTo>
                        <a:pt x="20940" y="8182"/>
                        <a:pt x="20750" y="8013"/>
                        <a:pt x="20750" y="7805"/>
                      </a:cubicBezTo>
                      <a:lnTo>
                        <a:pt x="20750" y="2864"/>
                      </a:lnTo>
                      <a:cubicBezTo>
                        <a:pt x="20750" y="1701"/>
                        <a:pt x="19683" y="754"/>
                        <a:pt x="18372" y="754"/>
                      </a:cubicBezTo>
                      <a:lnTo>
                        <a:pt x="3228" y="754"/>
                      </a:lnTo>
                      <a:cubicBezTo>
                        <a:pt x="1917" y="754"/>
                        <a:pt x="850" y="1701"/>
                        <a:pt x="850" y="2864"/>
                      </a:cubicBezTo>
                      <a:lnTo>
                        <a:pt x="850" y="18736"/>
                      </a:lnTo>
                      <a:cubicBezTo>
                        <a:pt x="850" y="19899"/>
                        <a:pt x="1917" y="20846"/>
                        <a:pt x="3228" y="20846"/>
                      </a:cubicBezTo>
                      <a:lnTo>
                        <a:pt x="13624" y="20846"/>
                      </a:lnTo>
                      <a:cubicBezTo>
                        <a:pt x="13859" y="20846"/>
                        <a:pt x="14049" y="21014"/>
                        <a:pt x="14049" y="21223"/>
                      </a:cubicBezTo>
                      <a:cubicBezTo>
                        <a:pt x="14049" y="21431"/>
                        <a:pt x="13859" y="21600"/>
                        <a:pt x="13624" y="21600"/>
                      </a:cubicBez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grpSp>
              <p:nvGrpSpPr>
                <p:cNvPr id="258" name="Google Shape;208;p4"/>
                <p:cNvGrpSpPr/>
                <p:nvPr/>
              </p:nvGrpSpPr>
              <p:grpSpPr>
                <a:xfrm>
                  <a:off x="48077" y="46554"/>
                  <a:ext cx="157887" cy="204393"/>
                  <a:chOff x="0" y="0"/>
                  <a:chExt cx="157886" cy="204391"/>
                </a:xfrm>
              </p:grpSpPr>
              <p:grpSp>
                <p:nvGrpSpPr>
                  <p:cNvPr id="248" name="Google Shape;209;p4"/>
                  <p:cNvGrpSpPr/>
                  <p:nvPr/>
                </p:nvGrpSpPr>
                <p:grpSpPr>
                  <a:xfrm>
                    <a:off x="-1" y="56999"/>
                    <a:ext cx="151665" cy="33392"/>
                    <a:chOff x="0" y="0"/>
                    <a:chExt cx="151663" cy="33390"/>
                  </a:xfrm>
                </p:grpSpPr>
                <p:sp>
                  <p:nvSpPr>
                    <p:cNvPr id="246" name="Google Shape;210;p4"/>
                    <p:cNvSpPr/>
                    <p:nvPr/>
                  </p:nvSpPr>
                  <p:spPr>
                    <a:xfrm>
                      <a:off x="-1" y="0"/>
                      <a:ext cx="151665" cy="12701"/>
                    </a:xfrm>
                    <a:custGeom>
                      <a:avLst/>
                      <a:gdLst/>
                      <a:ahLst/>
                      <a:cxnLst>
                        <a:cxn ang="0">
                          <a:pos x="wd2" y="hd2"/>
                        </a:cxn>
                        <a:cxn ang="5400000">
                          <a:pos x="wd2" y="hd2"/>
                        </a:cxn>
                        <a:cxn ang="10800000">
                          <a:pos x="wd2" y="hd2"/>
                        </a:cxn>
                        <a:cxn ang="16200000">
                          <a:pos x="wd2" y="hd2"/>
                        </a:cxn>
                      </a:cxnLst>
                      <a:rect l="0" t="0" r="r" b="b"/>
                      <a:pathLst>
                        <a:path w="21600" h="21600" extrusionOk="0">
                          <a:moveTo>
                            <a:pt x="20888" y="21600"/>
                          </a:moveTo>
                          <a:lnTo>
                            <a:pt x="712" y="21600"/>
                          </a:lnTo>
                          <a:cubicBezTo>
                            <a:pt x="319" y="21600"/>
                            <a:pt x="0" y="16766"/>
                            <a:pt x="0" y="10800"/>
                          </a:cubicBezTo>
                          <a:cubicBezTo>
                            <a:pt x="0" y="4834"/>
                            <a:pt x="319" y="0"/>
                            <a:pt x="712" y="0"/>
                          </a:cubicBezTo>
                          <a:lnTo>
                            <a:pt x="20888" y="0"/>
                          </a:lnTo>
                          <a:cubicBezTo>
                            <a:pt x="21281" y="0"/>
                            <a:pt x="21600" y="4834"/>
                            <a:pt x="21600" y="10800"/>
                          </a:cubicBezTo>
                          <a:cubicBezTo>
                            <a:pt x="21600" y="16766"/>
                            <a:pt x="21281" y="21600"/>
                            <a:pt x="20888" y="21600"/>
                          </a:cubicBez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247" name="Google Shape;211;p4"/>
                    <p:cNvSpPr/>
                    <p:nvPr/>
                  </p:nvSpPr>
                  <p:spPr>
                    <a:xfrm>
                      <a:off x="0" y="20688"/>
                      <a:ext cx="128809" cy="12703"/>
                    </a:xfrm>
                    <a:custGeom>
                      <a:avLst/>
                      <a:gdLst/>
                      <a:ahLst/>
                      <a:cxnLst>
                        <a:cxn ang="0">
                          <a:pos x="wd2" y="hd2"/>
                        </a:cxn>
                        <a:cxn ang="5400000">
                          <a:pos x="wd2" y="hd2"/>
                        </a:cxn>
                        <a:cxn ang="10800000">
                          <a:pos x="wd2" y="hd2"/>
                        </a:cxn>
                        <a:cxn ang="16200000">
                          <a:pos x="wd2" y="hd2"/>
                        </a:cxn>
                      </a:cxnLst>
                      <a:rect l="0" t="0" r="r" b="b"/>
                      <a:pathLst>
                        <a:path w="21600" h="21600" extrusionOk="0">
                          <a:moveTo>
                            <a:pt x="20762" y="21600"/>
                          </a:moveTo>
                          <a:lnTo>
                            <a:pt x="838" y="21600"/>
                          </a:lnTo>
                          <a:cubicBezTo>
                            <a:pt x="376" y="21600"/>
                            <a:pt x="0" y="16766"/>
                            <a:pt x="0" y="10800"/>
                          </a:cubicBezTo>
                          <a:cubicBezTo>
                            <a:pt x="0" y="4834"/>
                            <a:pt x="376" y="0"/>
                            <a:pt x="838" y="0"/>
                          </a:cubicBezTo>
                          <a:lnTo>
                            <a:pt x="20762" y="0"/>
                          </a:lnTo>
                          <a:cubicBezTo>
                            <a:pt x="21224" y="0"/>
                            <a:pt x="21600" y="4834"/>
                            <a:pt x="21600" y="10800"/>
                          </a:cubicBezTo>
                          <a:cubicBezTo>
                            <a:pt x="21600" y="16766"/>
                            <a:pt x="21224" y="21600"/>
                            <a:pt x="20762" y="21600"/>
                          </a:cubicBez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grpSp>
              <p:grpSp>
                <p:nvGrpSpPr>
                  <p:cNvPr id="251" name="Google Shape;212;p4"/>
                  <p:cNvGrpSpPr/>
                  <p:nvPr/>
                </p:nvGrpSpPr>
                <p:grpSpPr>
                  <a:xfrm>
                    <a:off x="0" y="0"/>
                    <a:ext cx="157887" cy="33389"/>
                    <a:chOff x="0" y="0"/>
                    <a:chExt cx="157886" cy="33388"/>
                  </a:xfrm>
                </p:grpSpPr>
                <p:sp>
                  <p:nvSpPr>
                    <p:cNvPr id="249" name="Google Shape;213;p4"/>
                    <p:cNvSpPr/>
                    <p:nvPr/>
                  </p:nvSpPr>
                  <p:spPr>
                    <a:xfrm>
                      <a:off x="0" y="0"/>
                      <a:ext cx="157887" cy="12701"/>
                    </a:xfrm>
                    <a:custGeom>
                      <a:avLst/>
                      <a:gdLst/>
                      <a:ahLst/>
                      <a:cxnLst>
                        <a:cxn ang="0">
                          <a:pos x="wd2" y="hd2"/>
                        </a:cxn>
                        <a:cxn ang="5400000">
                          <a:pos x="wd2" y="hd2"/>
                        </a:cxn>
                        <a:cxn ang="10800000">
                          <a:pos x="wd2" y="hd2"/>
                        </a:cxn>
                        <a:cxn ang="16200000">
                          <a:pos x="wd2" y="hd2"/>
                        </a:cxn>
                      </a:cxnLst>
                      <a:rect l="0" t="0" r="r" b="b"/>
                      <a:pathLst>
                        <a:path w="21600" h="21600" extrusionOk="0">
                          <a:moveTo>
                            <a:pt x="20916" y="21600"/>
                          </a:moveTo>
                          <a:lnTo>
                            <a:pt x="684" y="21600"/>
                          </a:lnTo>
                          <a:cubicBezTo>
                            <a:pt x="306" y="21600"/>
                            <a:pt x="0" y="16766"/>
                            <a:pt x="0" y="10800"/>
                          </a:cubicBezTo>
                          <a:cubicBezTo>
                            <a:pt x="0" y="4834"/>
                            <a:pt x="306" y="0"/>
                            <a:pt x="684" y="0"/>
                          </a:cubicBezTo>
                          <a:lnTo>
                            <a:pt x="20916" y="0"/>
                          </a:lnTo>
                          <a:cubicBezTo>
                            <a:pt x="21294" y="0"/>
                            <a:pt x="21600" y="4834"/>
                            <a:pt x="21600" y="10800"/>
                          </a:cubicBezTo>
                          <a:cubicBezTo>
                            <a:pt x="21600" y="16766"/>
                            <a:pt x="21294" y="21600"/>
                            <a:pt x="20916" y="21600"/>
                          </a:cubicBez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250" name="Google Shape;214;p4"/>
                    <p:cNvSpPr/>
                    <p:nvPr/>
                  </p:nvSpPr>
                  <p:spPr>
                    <a:xfrm>
                      <a:off x="0" y="20686"/>
                      <a:ext cx="157887" cy="12703"/>
                    </a:xfrm>
                    <a:custGeom>
                      <a:avLst/>
                      <a:gdLst/>
                      <a:ahLst/>
                      <a:cxnLst>
                        <a:cxn ang="0">
                          <a:pos x="wd2" y="hd2"/>
                        </a:cxn>
                        <a:cxn ang="5400000">
                          <a:pos x="wd2" y="hd2"/>
                        </a:cxn>
                        <a:cxn ang="10800000">
                          <a:pos x="wd2" y="hd2"/>
                        </a:cxn>
                        <a:cxn ang="16200000">
                          <a:pos x="wd2" y="hd2"/>
                        </a:cxn>
                      </a:cxnLst>
                      <a:rect l="0" t="0" r="r" b="b"/>
                      <a:pathLst>
                        <a:path w="21600" h="21600" extrusionOk="0">
                          <a:moveTo>
                            <a:pt x="20916" y="21600"/>
                          </a:moveTo>
                          <a:lnTo>
                            <a:pt x="684" y="21600"/>
                          </a:lnTo>
                          <a:cubicBezTo>
                            <a:pt x="306" y="21600"/>
                            <a:pt x="0" y="16766"/>
                            <a:pt x="0" y="10800"/>
                          </a:cubicBezTo>
                          <a:cubicBezTo>
                            <a:pt x="0" y="4834"/>
                            <a:pt x="306" y="0"/>
                            <a:pt x="684" y="0"/>
                          </a:cubicBezTo>
                          <a:lnTo>
                            <a:pt x="20916" y="0"/>
                          </a:lnTo>
                          <a:cubicBezTo>
                            <a:pt x="21294" y="0"/>
                            <a:pt x="21600" y="4834"/>
                            <a:pt x="21600" y="10800"/>
                          </a:cubicBezTo>
                          <a:cubicBezTo>
                            <a:pt x="21600" y="16766"/>
                            <a:pt x="21294" y="21600"/>
                            <a:pt x="20916" y="21600"/>
                          </a:cubicBez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grpSp>
              <p:grpSp>
                <p:nvGrpSpPr>
                  <p:cNvPr id="254" name="Google Shape;215;p4"/>
                  <p:cNvGrpSpPr/>
                  <p:nvPr/>
                </p:nvGrpSpPr>
                <p:grpSpPr>
                  <a:xfrm>
                    <a:off x="0" y="114002"/>
                    <a:ext cx="118000" cy="33389"/>
                    <a:chOff x="0" y="0"/>
                    <a:chExt cx="117999" cy="33387"/>
                  </a:xfrm>
                </p:grpSpPr>
                <p:sp>
                  <p:nvSpPr>
                    <p:cNvPr id="252" name="Google Shape;216;p4"/>
                    <p:cNvSpPr/>
                    <p:nvPr/>
                  </p:nvSpPr>
                  <p:spPr>
                    <a:xfrm>
                      <a:off x="0" y="0"/>
                      <a:ext cx="118000" cy="12701"/>
                    </a:xfrm>
                    <a:custGeom>
                      <a:avLst/>
                      <a:gdLst/>
                      <a:ahLst/>
                      <a:cxnLst>
                        <a:cxn ang="0">
                          <a:pos x="wd2" y="hd2"/>
                        </a:cxn>
                        <a:cxn ang="5400000">
                          <a:pos x="wd2" y="hd2"/>
                        </a:cxn>
                        <a:cxn ang="10800000">
                          <a:pos x="wd2" y="hd2"/>
                        </a:cxn>
                        <a:cxn ang="16200000">
                          <a:pos x="wd2" y="hd2"/>
                        </a:cxn>
                      </a:cxnLst>
                      <a:rect l="0" t="0" r="r" b="b"/>
                      <a:pathLst>
                        <a:path w="21600" h="21600" extrusionOk="0">
                          <a:moveTo>
                            <a:pt x="20685" y="21600"/>
                          </a:moveTo>
                          <a:lnTo>
                            <a:pt x="915" y="21600"/>
                          </a:lnTo>
                          <a:cubicBezTo>
                            <a:pt x="410" y="21600"/>
                            <a:pt x="0" y="16766"/>
                            <a:pt x="0" y="10800"/>
                          </a:cubicBezTo>
                          <a:cubicBezTo>
                            <a:pt x="0" y="4834"/>
                            <a:pt x="410" y="0"/>
                            <a:pt x="915" y="0"/>
                          </a:cubicBezTo>
                          <a:lnTo>
                            <a:pt x="20685" y="0"/>
                          </a:lnTo>
                          <a:cubicBezTo>
                            <a:pt x="21190" y="0"/>
                            <a:pt x="21600" y="4834"/>
                            <a:pt x="21600" y="10800"/>
                          </a:cubicBezTo>
                          <a:cubicBezTo>
                            <a:pt x="21600" y="16766"/>
                            <a:pt x="21190" y="21600"/>
                            <a:pt x="20685" y="21600"/>
                          </a:cubicBez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253" name="Google Shape;217;p4"/>
                    <p:cNvSpPr/>
                    <p:nvPr/>
                  </p:nvSpPr>
                  <p:spPr>
                    <a:xfrm>
                      <a:off x="-1" y="20685"/>
                      <a:ext cx="108682" cy="12703"/>
                    </a:xfrm>
                    <a:custGeom>
                      <a:avLst/>
                      <a:gdLst/>
                      <a:ahLst/>
                      <a:cxnLst>
                        <a:cxn ang="0">
                          <a:pos x="wd2" y="hd2"/>
                        </a:cxn>
                        <a:cxn ang="5400000">
                          <a:pos x="wd2" y="hd2"/>
                        </a:cxn>
                        <a:cxn ang="10800000">
                          <a:pos x="wd2" y="hd2"/>
                        </a:cxn>
                        <a:cxn ang="16200000">
                          <a:pos x="wd2" y="hd2"/>
                        </a:cxn>
                      </a:cxnLst>
                      <a:rect l="0" t="0" r="r" b="b"/>
                      <a:pathLst>
                        <a:path w="21600" h="21600" extrusionOk="0">
                          <a:moveTo>
                            <a:pt x="20606" y="21600"/>
                          </a:moveTo>
                          <a:lnTo>
                            <a:pt x="994" y="21600"/>
                          </a:lnTo>
                          <a:cubicBezTo>
                            <a:pt x="445" y="21600"/>
                            <a:pt x="0" y="16766"/>
                            <a:pt x="0" y="10800"/>
                          </a:cubicBezTo>
                          <a:cubicBezTo>
                            <a:pt x="0" y="4834"/>
                            <a:pt x="445" y="0"/>
                            <a:pt x="994" y="0"/>
                          </a:cubicBezTo>
                          <a:lnTo>
                            <a:pt x="20606" y="0"/>
                          </a:lnTo>
                          <a:cubicBezTo>
                            <a:pt x="21155" y="0"/>
                            <a:pt x="21600" y="4834"/>
                            <a:pt x="21600" y="10800"/>
                          </a:cubicBezTo>
                          <a:cubicBezTo>
                            <a:pt x="21600" y="16766"/>
                            <a:pt x="21155" y="21600"/>
                            <a:pt x="20606" y="21600"/>
                          </a:cubicBez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grpSp>
              <p:grpSp>
                <p:nvGrpSpPr>
                  <p:cNvPr id="257" name="Google Shape;218;p4"/>
                  <p:cNvGrpSpPr/>
                  <p:nvPr/>
                </p:nvGrpSpPr>
                <p:grpSpPr>
                  <a:xfrm>
                    <a:off x="0" y="171002"/>
                    <a:ext cx="96401" cy="33390"/>
                    <a:chOff x="0" y="0"/>
                    <a:chExt cx="96400" cy="33389"/>
                  </a:xfrm>
                </p:grpSpPr>
                <p:sp>
                  <p:nvSpPr>
                    <p:cNvPr id="255" name="Google Shape;219;p4"/>
                    <p:cNvSpPr/>
                    <p:nvPr/>
                  </p:nvSpPr>
                  <p:spPr>
                    <a:xfrm>
                      <a:off x="-1" y="0"/>
                      <a:ext cx="96402" cy="12701"/>
                    </a:xfrm>
                    <a:custGeom>
                      <a:avLst/>
                      <a:gdLst/>
                      <a:ahLst/>
                      <a:cxnLst>
                        <a:cxn ang="0">
                          <a:pos x="wd2" y="hd2"/>
                        </a:cxn>
                        <a:cxn ang="5400000">
                          <a:pos x="wd2" y="hd2"/>
                        </a:cxn>
                        <a:cxn ang="10800000">
                          <a:pos x="wd2" y="hd2"/>
                        </a:cxn>
                        <a:cxn ang="16200000">
                          <a:pos x="wd2" y="hd2"/>
                        </a:cxn>
                      </a:cxnLst>
                      <a:rect l="0" t="0" r="r" b="b"/>
                      <a:pathLst>
                        <a:path w="21600" h="21600" extrusionOk="0">
                          <a:moveTo>
                            <a:pt x="20480" y="21600"/>
                          </a:moveTo>
                          <a:lnTo>
                            <a:pt x="1120" y="21600"/>
                          </a:lnTo>
                          <a:cubicBezTo>
                            <a:pt x="502" y="21600"/>
                            <a:pt x="0" y="16766"/>
                            <a:pt x="0" y="10800"/>
                          </a:cubicBezTo>
                          <a:cubicBezTo>
                            <a:pt x="0" y="4834"/>
                            <a:pt x="502" y="0"/>
                            <a:pt x="1120" y="0"/>
                          </a:cubicBezTo>
                          <a:lnTo>
                            <a:pt x="20480" y="0"/>
                          </a:lnTo>
                          <a:cubicBezTo>
                            <a:pt x="21098" y="0"/>
                            <a:pt x="21600" y="4834"/>
                            <a:pt x="21600" y="10800"/>
                          </a:cubicBezTo>
                          <a:cubicBezTo>
                            <a:pt x="21600" y="16766"/>
                            <a:pt x="21098" y="21600"/>
                            <a:pt x="20480" y="21600"/>
                          </a:cubicBez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256" name="Google Shape;220;p4"/>
                    <p:cNvSpPr/>
                    <p:nvPr/>
                  </p:nvSpPr>
                  <p:spPr>
                    <a:xfrm>
                      <a:off x="-1" y="20687"/>
                      <a:ext cx="96402" cy="12703"/>
                    </a:xfrm>
                    <a:custGeom>
                      <a:avLst/>
                      <a:gdLst/>
                      <a:ahLst/>
                      <a:cxnLst>
                        <a:cxn ang="0">
                          <a:pos x="wd2" y="hd2"/>
                        </a:cxn>
                        <a:cxn ang="5400000">
                          <a:pos x="wd2" y="hd2"/>
                        </a:cxn>
                        <a:cxn ang="10800000">
                          <a:pos x="wd2" y="hd2"/>
                        </a:cxn>
                        <a:cxn ang="16200000">
                          <a:pos x="wd2" y="hd2"/>
                        </a:cxn>
                      </a:cxnLst>
                      <a:rect l="0" t="0" r="r" b="b"/>
                      <a:pathLst>
                        <a:path w="21600" h="21600" extrusionOk="0">
                          <a:moveTo>
                            <a:pt x="20480" y="21600"/>
                          </a:moveTo>
                          <a:lnTo>
                            <a:pt x="1120" y="21600"/>
                          </a:lnTo>
                          <a:cubicBezTo>
                            <a:pt x="502" y="21600"/>
                            <a:pt x="0" y="16766"/>
                            <a:pt x="0" y="10800"/>
                          </a:cubicBezTo>
                          <a:cubicBezTo>
                            <a:pt x="0" y="4834"/>
                            <a:pt x="502" y="0"/>
                            <a:pt x="1120" y="0"/>
                          </a:cubicBezTo>
                          <a:lnTo>
                            <a:pt x="20480" y="0"/>
                          </a:lnTo>
                          <a:cubicBezTo>
                            <a:pt x="21098" y="0"/>
                            <a:pt x="21600" y="4834"/>
                            <a:pt x="21600" y="10800"/>
                          </a:cubicBezTo>
                          <a:cubicBezTo>
                            <a:pt x="21600" y="16766"/>
                            <a:pt x="21098" y="21600"/>
                            <a:pt x="20480" y="21600"/>
                          </a:cubicBez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grpSp>
            </p:grpSp>
          </p:grpSp>
          <p:grpSp>
            <p:nvGrpSpPr>
              <p:cNvPr id="274" name="Google Shape;221;p4"/>
              <p:cNvGrpSpPr/>
              <p:nvPr/>
            </p:nvGrpSpPr>
            <p:grpSpPr>
              <a:xfrm>
                <a:off x="130512" y="-1"/>
                <a:ext cx="250708" cy="282989"/>
                <a:chOff x="0" y="0"/>
                <a:chExt cx="250707" cy="282987"/>
              </a:xfrm>
            </p:grpSpPr>
            <p:sp>
              <p:nvSpPr>
                <p:cNvPr id="260" name="Google Shape;222;p4"/>
                <p:cNvSpPr/>
                <p:nvPr/>
              </p:nvSpPr>
              <p:spPr>
                <a:xfrm>
                  <a:off x="-1" y="0"/>
                  <a:ext cx="250709" cy="282988"/>
                </a:xfrm>
                <a:custGeom>
                  <a:avLst/>
                  <a:gdLst/>
                  <a:ahLst/>
                  <a:cxnLst>
                    <a:cxn ang="0">
                      <a:pos x="wd2" y="hd2"/>
                    </a:cxn>
                    <a:cxn ang="5400000">
                      <a:pos x="wd2" y="hd2"/>
                    </a:cxn>
                    <a:cxn ang="10800000">
                      <a:pos x="wd2" y="hd2"/>
                    </a:cxn>
                    <a:cxn ang="16200000">
                      <a:pos x="wd2" y="hd2"/>
                    </a:cxn>
                  </a:cxnLst>
                  <a:rect l="0" t="0" r="r" b="b"/>
                  <a:pathLst>
                    <a:path w="21600" h="21600" extrusionOk="0">
                      <a:moveTo>
                        <a:pt x="18329" y="21600"/>
                      </a:moveTo>
                      <a:lnTo>
                        <a:pt x="16029" y="21600"/>
                      </a:lnTo>
                      <a:cubicBezTo>
                        <a:pt x="15792" y="21600"/>
                        <a:pt x="15599" y="21429"/>
                        <a:pt x="15599" y="21218"/>
                      </a:cubicBezTo>
                      <a:cubicBezTo>
                        <a:pt x="15599" y="21008"/>
                        <a:pt x="15792" y="20837"/>
                        <a:pt x="16029" y="20837"/>
                      </a:cubicBezTo>
                      <a:lnTo>
                        <a:pt x="18329" y="20837"/>
                      </a:lnTo>
                      <a:cubicBezTo>
                        <a:pt x="19657" y="20837"/>
                        <a:pt x="20738" y="19879"/>
                        <a:pt x="20738" y="18702"/>
                      </a:cubicBezTo>
                      <a:lnTo>
                        <a:pt x="20738" y="2898"/>
                      </a:lnTo>
                      <a:cubicBezTo>
                        <a:pt x="20738" y="1721"/>
                        <a:pt x="19657" y="763"/>
                        <a:pt x="18329" y="763"/>
                      </a:cubicBezTo>
                      <a:lnTo>
                        <a:pt x="3271" y="763"/>
                      </a:lnTo>
                      <a:cubicBezTo>
                        <a:pt x="1943" y="763"/>
                        <a:pt x="862" y="1721"/>
                        <a:pt x="862" y="2898"/>
                      </a:cubicBezTo>
                      <a:lnTo>
                        <a:pt x="862" y="5362"/>
                      </a:lnTo>
                      <a:cubicBezTo>
                        <a:pt x="862" y="5573"/>
                        <a:pt x="669" y="5743"/>
                        <a:pt x="431" y="5743"/>
                      </a:cubicBezTo>
                      <a:cubicBezTo>
                        <a:pt x="193" y="5743"/>
                        <a:pt x="0" y="5573"/>
                        <a:pt x="0" y="5362"/>
                      </a:cubicBezTo>
                      <a:lnTo>
                        <a:pt x="0" y="2898"/>
                      </a:lnTo>
                      <a:cubicBezTo>
                        <a:pt x="0" y="1300"/>
                        <a:pt x="1467" y="0"/>
                        <a:pt x="3271" y="0"/>
                      </a:cubicBezTo>
                      <a:lnTo>
                        <a:pt x="18329" y="0"/>
                      </a:lnTo>
                      <a:cubicBezTo>
                        <a:pt x="20133" y="0"/>
                        <a:pt x="21600" y="1300"/>
                        <a:pt x="21600" y="2898"/>
                      </a:cubicBezTo>
                      <a:lnTo>
                        <a:pt x="21600" y="18702"/>
                      </a:lnTo>
                      <a:cubicBezTo>
                        <a:pt x="21600" y="20300"/>
                        <a:pt x="20132" y="21600"/>
                        <a:pt x="18329" y="21600"/>
                      </a:cubicBez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grpSp>
              <p:nvGrpSpPr>
                <p:cNvPr id="273" name="Google Shape;223;p4"/>
                <p:cNvGrpSpPr/>
                <p:nvPr/>
              </p:nvGrpSpPr>
              <p:grpSpPr>
                <a:xfrm>
                  <a:off x="48073" y="43215"/>
                  <a:ext cx="154557" cy="204394"/>
                  <a:chOff x="0" y="0"/>
                  <a:chExt cx="154556" cy="204392"/>
                </a:xfrm>
              </p:grpSpPr>
              <p:grpSp>
                <p:nvGrpSpPr>
                  <p:cNvPr id="263" name="Google Shape;224;p4"/>
                  <p:cNvGrpSpPr/>
                  <p:nvPr/>
                </p:nvGrpSpPr>
                <p:grpSpPr>
                  <a:xfrm>
                    <a:off x="87700" y="57000"/>
                    <a:ext cx="66857" cy="33390"/>
                    <a:chOff x="0" y="0"/>
                    <a:chExt cx="66855" cy="33389"/>
                  </a:xfrm>
                </p:grpSpPr>
                <p:sp>
                  <p:nvSpPr>
                    <p:cNvPr id="261" name="Google Shape;225;p4"/>
                    <p:cNvSpPr/>
                    <p:nvPr/>
                  </p:nvSpPr>
                  <p:spPr>
                    <a:xfrm>
                      <a:off x="-1" y="-1"/>
                      <a:ext cx="66857" cy="12702"/>
                    </a:xfrm>
                    <a:custGeom>
                      <a:avLst/>
                      <a:gdLst/>
                      <a:ahLst/>
                      <a:cxnLst>
                        <a:cxn ang="0">
                          <a:pos x="wd2" y="hd2"/>
                        </a:cxn>
                        <a:cxn ang="5400000">
                          <a:pos x="wd2" y="hd2"/>
                        </a:cxn>
                        <a:cxn ang="10800000">
                          <a:pos x="wd2" y="hd2"/>
                        </a:cxn>
                        <a:cxn ang="16200000">
                          <a:pos x="wd2" y="hd2"/>
                        </a:cxn>
                      </a:cxnLst>
                      <a:rect l="0" t="0" r="r" b="b"/>
                      <a:pathLst>
                        <a:path w="21600" h="21600" extrusionOk="0">
                          <a:moveTo>
                            <a:pt x="19985" y="21600"/>
                          </a:moveTo>
                          <a:lnTo>
                            <a:pt x="1615" y="21600"/>
                          </a:lnTo>
                          <a:cubicBezTo>
                            <a:pt x="724" y="21600"/>
                            <a:pt x="0" y="16766"/>
                            <a:pt x="0" y="10800"/>
                          </a:cubicBezTo>
                          <a:cubicBezTo>
                            <a:pt x="0" y="4834"/>
                            <a:pt x="724" y="0"/>
                            <a:pt x="1615" y="0"/>
                          </a:cubicBezTo>
                          <a:lnTo>
                            <a:pt x="19985" y="0"/>
                          </a:lnTo>
                          <a:cubicBezTo>
                            <a:pt x="20876" y="0"/>
                            <a:pt x="21600" y="4834"/>
                            <a:pt x="21600" y="10800"/>
                          </a:cubicBezTo>
                          <a:cubicBezTo>
                            <a:pt x="21600" y="16766"/>
                            <a:pt x="20876" y="21600"/>
                            <a:pt x="19985" y="21600"/>
                          </a:cubicBez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262" name="Google Shape;226;p4"/>
                    <p:cNvSpPr/>
                    <p:nvPr/>
                  </p:nvSpPr>
                  <p:spPr>
                    <a:xfrm>
                      <a:off x="-1" y="20687"/>
                      <a:ext cx="66857" cy="12703"/>
                    </a:xfrm>
                    <a:custGeom>
                      <a:avLst/>
                      <a:gdLst/>
                      <a:ahLst/>
                      <a:cxnLst>
                        <a:cxn ang="0">
                          <a:pos x="wd2" y="hd2"/>
                        </a:cxn>
                        <a:cxn ang="5400000">
                          <a:pos x="wd2" y="hd2"/>
                        </a:cxn>
                        <a:cxn ang="10800000">
                          <a:pos x="wd2" y="hd2"/>
                        </a:cxn>
                        <a:cxn ang="16200000">
                          <a:pos x="wd2" y="hd2"/>
                        </a:cxn>
                      </a:cxnLst>
                      <a:rect l="0" t="0" r="r" b="b"/>
                      <a:pathLst>
                        <a:path w="21600" h="21600" extrusionOk="0">
                          <a:moveTo>
                            <a:pt x="19985" y="21600"/>
                          </a:moveTo>
                          <a:lnTo>
                            <a:pt x="1615" y="21600"/>
                          </a:lnTo>
                          <a:cubicBezTo>
                            <a:pt x="724" y="21600"/>
                            <a:pt x="0" y="16766"/>
                            <a:pt x="0" y="10800"/>
                          </a:cubicBezTo>
                          <a:cubicBezTo>
                            <a:pt x="0" y="4834"/>
                            <a:pt x="724" y="0"/>
                            <a:pt x="1615" y="0"/>
                          </a:cubicBezTo>
                          <a:lnTo>
                            <a:pt x="19985" y="0"/>
                          </a:lnTo>
                          <a:cubicBezTo>
                            <a:pt x="20876" y="0"/>
                            <a:pt x="21600" y="4834"/>
                            <a:pt x="21600" y="10800"/>
                          </a:cubicBezTo>
                          <a:cubicBezTo>
                            <a:pt x="21600" y="16766"/>
                            <a:pt x="20876" y="21600"/>
                            <a:pt x="19985" y="21600"/>
                          </a:cubicBez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grpSp>
              <p:grpSp>
                <p:nvGrpSpPr>
                  <p:cNvPr id="266" name="Google Shape;227;p4"/>
                  <p:cNvGrpSpPr/>
                  <p:nvPr/>
                </p:nvGrpSpPr>
                <p:grpSpPr>
                  <a:xfrm>
                    <a:off x="0" y="0"/>
                    <a:ext cx="154557" cy="33388"/>
                    <a:chOff x="0" y="0"/>
                    <a:chExt cx="154556" cy="33387"/>
                  </a:xfrm>
                </p:grpSpPr>
                <p:sp>
                  <p:nvSpPr>
                    <p:cNvPr id="264" name="Google Shape;228;p4"/>
                    <p:cNvSpPr/>
                    <p:nvPr/>
                  </p:nvSpPr>
                  <p:spPr>
                    <a:xfrm>
                      <a:off x="0" y="0"/>
                      <a:ext cx="154557" cy="12701"/>
                    </a:xfrm>
                    <a:custGeom>
                      <a:avLst/>
                      <a:gdLst/>
                      <a:ahLst/>
                      <a:cxnLst>
                        <a:cxn ang="0">
                          <a:pos x="wd2" y="hd2"/>
                        </a:cxn>
                        <a:cxn ang="5400000">
                          <a:pos x="wd2" y="hd2"/>
                        </a:cxn>
                        <a:cxn ang="10800000">
                          <a:pos x="wd2" y="hd2"/>
                        </a:cxn>
                        <a:cxn ang="16200000">
                          <a:pos x="wd2" y="hd2"/>
                        </a:cxn>
                      </a:cxnLst>
                      <a:rect l="0" t="0" r="r" b="b"/>
                      <a:pathLst>
                        <a:path w="21600" h="21600" extrusionOk="0">
                          <a:moveTo>
                            <a:pt x="20901" y="21600"/>
                          </a:moveTo>
                          <a:lnTo>
                            <a:pt x="699" y="21600"/>
                          </a:lnTo>
                          <a:cubicBezTo>
                            <a:pt x="313" y="21600"/>
                            <a:pt x="0" y="16766"/>
                            <a:pt x="0" y="10800"/>
                          </a:cubicBezTo>
                          <a:cubicBezTo>
                            <a:pt x="0" y="4834"/>
                            <a:pt x="313" y="0"/>
                            <a:pt x="699" y="0"/>
                          </a:cubicBezTo>
                          <a:lnTo>
                            <a:pt x="20901" y="0"/>
                          </a:lnTo>
                          <a:cubicBezTo>
                            <a:pt x="21287" y="0"/>
                            <a:pt x="21600" y="4834"/>
                            <a:pt x="21600" y="10800"/>
                          </a:cubicBezTo>
                          <a:cubicBezTo>
                            <a:pt x="21600" y="16766"/>
                            <a:pt x="21287" y="21600"/>
                            <a:pt x="20901" y="21600"/>
                          </a:cubicBez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265" name="Google Shape;229;p4"/>
                    <p:cNvSpPr/>
                    <p:nvPr/>
                  </p:nvSpPr>
                  <p:spPr>
                    <a:xfrm>
                      <a:off x="0" y="20686"/>
                      <a:ext cx="154557" cy="12702"/>
                    </a:xfrm>
                    <a:custGeom>
                      <a:avLst/>
                      <a:gdLst/>
                      <a:ahLst/>
                      <a:cxnLst>
                        <a:cxn ang="0">
                          <a:pos x="wd2" y="hd2"/>
                        </a:cxn>
                        <a:cxn ang="5400000">
                          <a:pos x="wd2" y="hd2"/>
                        </a:cxn>
                        <a:cxn ang="10800000">
                          <a:pos x="wd2" y="hd2"/>
                        </a:cxn>
                        <a:cxn ang="16200000">
                          <a:pos x="wd2" y="hd2"/>
                        </a:cxn>
                      </a:cxnLst>
                      <a:rect l="0" t="0" r="r" b="b"/>
                      <a:pathLst>
                        <a:path w="21600" h="21600" extrusionOk="0">
                          <a:moveTo>
                            <a:pt x="20901" y="21600"/>
                          </a:moveTo>
                          <a:lnTo>
                            <a:pt x="699" y="21600"/>
                          </a:lnTo>
                          <a:cubicBezTo>
                            <a:pt x="313" y="21600"/>
                            <a:pt x="0" y="16766"/>
                            <a:pt x="0" y="10800"/>
                          </a:cubicBezTo>
                          <a:cubicBezTo>
                            <a:pt x="0" y="4834"/>
                            <a:pt x="313" y="0"/>
                            <a:pt x="699" y="0"/>
                          </a:cubicBezTo>
                          <a:lnTo>
                            <a:pt x="20901" y="0"/>
                          </a:lnTo>
                          <a:cubicBezTo>
                            <a:pt x="21287" y="0"/>
                            <a:pt x="21600" y="4834"/>
                            <a:pt x="21600" y="10800"/>
                          </a:cubicBezTo>
                          <a:cubicBezTo>
                            <a:pt x="21600" y="16766"/>
                            <a:pt x="21287" y="21600"/>
                            <a:pt x="20901" y="21600"/>
                          </a:cubicBez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grpSp>
              <p:grpSp>
                <p:nvGrpSpPr>
                  <p:cNvPr id="269" name="Google Shape;230;p4"/>
                  <p:cNvGrpSpPr/>
                  <p:nvPr/>
                </p:nvGrpSpPr>
                <p:grpSpPr>
                  <a:xfrm>
                    <a:off x="87700" y="114001"/>
                    <a:ext cx="66857" cy="33391"/>
                    <a:chOff x="0" y="0"/>
                    <a:chExt cx="66855" cy="33390"/>
                  </a:xfrm>
                </p:grpSpPr>
                <p:sp>
                  <p:nvSpPr>
                    <p:cNvPr id="267" name="Google Shape;231;p4"/>
                    <p:cNvSpPr/>
                    <p:nvPr/>
                  </p:nvSpPr>
                  <p:spPr>
                    <a:xfrm>
                      <a:off x="-1" y="-1"/>
                      <a:ext cx="66857" cy="12702"/>
                    </a:xfrm>
                    <a:custGeom>
                      <a:avLst/>
                      <a:gdLst/>
                      <a:ahLst/>
                      <a:cxnLst>
                        <a:cxn ang="0">
                          <a:pos x="wd2" y="hd2"/>
                        </a:cxn>
                        <a:cxn ang="5400000">
                          <a:pos x="wd2" y="hd2"/>
                        </a:cxn>
                        <a:cxn ang="10800000">
                          <a:pos x="wd2" y="hd2"/>
                        </a:cxn>
                        <a:cxn ang="16200000">
                          <a:pos x="wd2" y="hd2"/>
                        </a:cxn>
                      </a:cxnLst>
                      <a:rect l="0" t="0" r="r" b="b"/>
                      <a:pathLst>
                        <a:path w="21600" h="21600" extrusionOk="0">
                          <a:moveTo>
                            <a:pt x="19985" y="21600"/>
                          </a:moveTo>
                          <a:lnTo>
                            <a:pt x="1615" y="21600"/>
                          </a:lnTo>
                          <a:cubicBezTo>
                            <a:pt x="724" y="21600"/>
                            <a:pt x="0" y="16766"/>
                            <a:pt x="0" y="10800"/>
                          </a:cubicBezTo>
                          <a:cubicBezTo>
                            <a:pt x="0" y="4834"/>
                            <a:pt x="724" y="0"/>
                            <a:pt x="1615" y="0"/>
                          </a:cubicBezTo>
                          <a:lnTo>
                            <a:pt x="19985" y="0"/>
                          </a:lnTo>
                          <a:cubicBezTo>
                            <a:pt x="20876" y="0"/>
                            <a:pt x="21600" y="4834"/>
                            <a:pt x="21600" y="10800"/>
                          </a:cubicBezTo>
                          <a:cubicBezTo>
                            <a:pt x="21600" y="16766"/>
                            <a:pt x="20876" y="21600"/>
                            <a:pt x="19985" y="21600"/>
                          </a:cubicBez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268" name="Google Shape;232;p4"/>
                    <p:cNvSpPr/>
                    <p:nvPr/>
                  </p:nvSpPr>
                  <p:spPr>
                    <a:xfrm>
                      <a:off x="-1" y="20688"/>
                      <a:ext cx="66857" cy="12703"/>
                    </a:xfrm>
                    <a:custGeom>
                      <a:avLst/>
                      <a:gdLst/>
                      <a:ahLst/>
                      <a:cxnLst>
                        <a:cxn ang="0">
                          <a:pos x="wd2" y="hd2"/>
                        </a:cxn>
                        <a:cxn ang="5400000">
                          <a:pos x="wd2" y="hd2"/>
                        </a:cxn>
                        <a:cxn ang="10800000">
                          <a:pos x="wd2" y="hd2"/>
                        </a:cxn>
                        <a:cxn ang="16200000">
                          <a:pos x="wd2" y="hd2"/>
                        </a:cxn>
                      </a:cxnLst>
                      <a:rect l="0" t="0" r="r" b="b"/>
                      <a:pathLst>
                        <a:path w="21600" h="21600" extrusionOk="0">
                          <a:moveTo>
                            <a:pt x="19985" y="21600"/>
                          </a:moveTo>
                          <a:lnTo>
                            <a:pt x="1615" y="21600"/>
                          </a:lnTo>
                          <a:cubicBezTo>
                            <a:pt x="724" y="21600"/>
                            <a:pt x="0" y="16766"/>
                            <a:pt x="0" y="10800"/>
                          </a:cubicBezTo>
                          <a:cubicBezTo>
                            <a:pt x="0" y="4834"/>
                            <a:pt x="724" y="0"/>
                            <a:pt x="1615" y="0"/>
                          </a:cubicBezTo>
                          <a:lnTo>
                            <a:pt x="19985" y="0"/>
                          </a:lnTo>
                          <a:cubicBezTo>
                            <a:pt x="20876" y="0"/>
                            <a:pt x="21600" y="4834"/>
                            <a:pt x="21600" y="10800"/>
                          </a:cubicBezTo>
                          <a:cubicBezTo>
                            <a:pt x="21600" y="16766"/>
                            <a:pt x="20876" y="21600"/>
                            <a:pt x="19985" y="21600"/>
                          </a:cubicBez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grpSp>
              <p:grpSp>
                <p:nvGrpSpPr>
                  <p:cNvPr id="272" name="Google Shape;233;p4"/>
                  <p:cNvGrpSpPr/>
                  <p:nvPr/>
                </p:nvGrpSpPr>
                <p:grpSpPr>
                  <a:xfrm>
                    <a:off x="113137" y="171003"/>
                    <a:ext cx="41420" cy="33390"/>
                    <a:chOff x="0" y="0"/>
                    <a:chExt cx="41418" cy="33389"/>
                  </a:xfrm>
                </p:grpSpPr>
                <p:sp>
                  <p:nvSpPr>
                    <p:cNvPr id="270" name="Google Shape;234;p4"/>
                    <p:cNvSpPr/>
                    <p:nvPr/>
                  </p:nvSpPr>
                  <p:spPr>
                    <a:xfrm>
                      <a:off x="-1" y="-1"/>
                      <a:ext cx="41420" cy="12702"/>
                    </a:xfrm>
                    <a:custGeom>
                      <a:avLst/>
                      <a:gdLst/>
                      <a:ahLst/>
                      <a:cxnLst>
                        <a:cxn ang="0">
                          <a:pos x="wd2" y="hd2"/>
                        </a:cxn>
                        <a:cxn ang="5400000">
                          <a:pos x="wd2" y="hd2"/>
                        </a:cxn>
                        <a:cxn ang="10800000">
                          <a:pos x="wd2" y="hd2"/>
                        </a:cxn>
                        <a:cxn ang="16200000">
                          <a:pos x="wd2" y="hd2"/>
                        </a:cxn>
                      </a:cxnLst>
                      <a:rect l="0" t="0" r="r" b="b"/>
                      <a:pathLst>
                        <a:path w="21600" h="21600" extrusionOk="0">
                          <a:moveTo>
                            <a:pt x="18992" y="21600"/>
                          </a:moveTo>
                          <a:lnTo>
                            <a:pt x="2608" y="21600"/>
                          </a:lnTo>
                          <a:cubicBezTo>
                            <a:pt x="1168" y="21600"/>
                            <a:pt x="0" y="16766"/>
                            <a:pt x="0" y="10800"/>
                          </a:cubicBezTo>
                          <a:cubicBezTo>
                            <a:pt x="0" y="4834"/>
                            <a:pt x="1168" y="0"/>
                            <a:pt x="2608" y="0"/>
                          </a:cubicBezTo>
                          <a:lnTo>
                            <a:pt x="18992" y="0"/>
                          </a:lnTo>
                          <a:cubicBezTo>
                            <a:pt x="20432" y="0"/>
                            <a:pt x="21600" y="4834"/>
                            <a:pt x="21600" y="10800"/>
                          </a:cubicBezTo>
                          <a:cubicBezTo>
                            <a:pt x="21600" y="16766"/>
                            <a:pt x="20432" y="21600"/>
                            <a:pt x="18992" y="21600"/>
                          </a:cubicBez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271" name="Google Shape;235;p4"/>
                    <p:cNvSpPr/>
                    <p:nvPr/>
                  </p:nvSpPr>
                  <p:spPr>
                    <a:xfrm>
                      <a:off x="8065" y="20687"/>
                      <a:ext cx="33354" cy="12703"/>
                    </a:xfrm>
                    <a:custGeom>
                      <a:avLst/>
                      <a:gdLst/>
                      <a:ahLst/>
                      <a:cxnLst>
                        <a:cxn ang="0">
                          <a:pos x="wd2" y="hd2"/>
                        </a:cxn>
                        <a:cxn ang="5400000">
                          <a:pos x="wd2" y="hd2"/>
                        </a:cxn>
                        <a:cxn ang="10800000">
                          <a:pos x="wd2" y="hd2"/>
                        </a:cxn>
                        <a:cxn ang="16200000">
                          <a:pos x="wd2" y="hd2"/>
                        </a:cxn>
                      </a:cxnLst>
                      <a:rect l="0" t="0" r="r" b="b"/>
                      <a:pathLst>
                        <a:path w="21600" h="21600" extrusionOk="0">
                          <a:moveTo>
                            <a:pt x="18362" y="21600"/>
                          </a:moveTo>
                          <a:lnTo>
                            <a:pt x="3238" y="21600"/>
                          </a:lnTo>
                          <a:cubicBezTo>
                            <a:pt x="1450" y="21600"/>
                            <a:pt x="0" y="16766"/>
                            <a:pt x="0" y="10800"/>
                          </a:cubicBezTo>
                          <a:cubicBezTo>
                            <a:pt x="0" y="4834"/>
                            <a:pt x="1450" y="0"/>
                            <a:pt x="3238" y="0"/>
                          </a:cubicBezTo>
                          <a:lnTo>
                            <a:pt x="18362" y="0"/>
                          </a:lnTo>
                          <a:cubicBezTo>
                            <a:pt x="20150" y="0"/>
                            <a:pt x="21600" y="4834"/>
                            <a:pt x="21600" y="10800"/>
                          </a:cubicBezTo>
                          <a:cubicBezTo>
                            <a:pt x="21600" y="16766"/>
                            <a:pt x="20150" y="21600"/>
                            <a:pt x="18362" y="21600"/>
                          </a:cubicBez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grpSp>
            </p:grpSp>
          </p:grpSp>
        </p:grpSp>
        <p:grpSp>
          <p:nvGrpSpPr>
            <p:cNvPr id="281" name="Google Shape;236;p4"/>
            <p:cNvGrpSpPr/>
            <p:nvPr/>
          </p:nvGrpSpPr>
          <p:grpSpPr>
            <a:xfrm>
              <a:off x="157386" y="207316"/>
              <a:ext cx="152898" cy="184515"/>
              <a:chOff x="0" y="0"/>
              <a:chExt cx="152897" cy="184513"/>
            </a:xfrm>
          </p:grpSpPr>
          <p:grpSp>
            <p:nvGrpSpPr>
              <p:cNvPr id="279" name="Google Shape;237;p4"/>
              <p:cNvGrpSpPr/>
              <p:nvPr/>
            </p:nvGrpSpPr>
            <p:grpSpPr>
              <a:xfrm>
                <a:off x="0" y="0"/>
                <a:ext cx="152898" cy="184514"/>
                <a:chOff x="0" y="0"/>
                <a:chExt cx="152897" cy="184513"/>
              </a:xfrm>
            </p:grpSpPr>
            <p:sp>
              <p:nvSpPr>
                <p:cNvPr id="276" name="Google Shape;238;p4"/>
                <p:cNvSpPr/>
                <p:nvPr/>
              </p:nvSpPr>
              <p:spPr>
                <a:xfrm>
                  <a:off x="40013" y="18635"/>
                  <a:ext cx="72875" cy="68558"/>
                </a:xfrm>
                <a:custGeom>
                  <a:avLst/>
                  <a:gdLst/>
                  <a:ahLst/>
                  <a:cxnLst>
                    <a:cxn ang="0">
                      <a:pos x="wd2" y="hd2"/>
                    </a:cxn>
                    <a:cxn ang="5400000">
                      <a:pos x="wd2" y="hd2"/>
                    </a:cxn>
                    <a:cxn ang="10800000">
                      <a:pos x="wd2" y="hd2"/>
                    </a:cxn>
                    <a:cxn ang="16200000">
                      <a:pos x="wd2" y="hd2"/>
                    </a:cxn>
                  </a:cxnLst>
                  <a:rect l="0" t="0" r="r" b="b"/>
                  <a:pathLst>
                    <a:path w="21600" h="21600" extrusionOk="0">
                      <a:moveTo>
                        <a:pt x="20117" y="21600"/>
                      </a:moveTo>
                      <a:cubicBezTo>
                        <a:pt x="19299" y="21600"/>
                        <a:pt x="18635" y="20895"/>
                        <a:pt x="18635" y="20025"/>
                      </a:cubicBezTo>
                      <a:lnTo>
                        <a:pt x="18635" y="9917"/>
                      </a:lnTo>
                      <a:cubicBezTo>
                        <a:pt x="18635" y="3810"/>
                        <a:pt x="13156" y="3151"/>
                        <a:pt x="10800" y="3151"/>
                      </a:cubicBezTo>
                      <a:cubicBezTo>
                        <a:pt x="8444" y="3151"/>
                        <a:pt x="2964" y="3810"/>
                        <a:pt x="2964" y="9917"/>
                      </a:cubicBezTo>
                      <a:lnTo>
                        <a:pt x="2964" y="20025"/>
                      </a:lnTo>
                      <a:cubicBezTo>
                        <a:pt x="2964" y="20895"/>
                        <a:pt x="2301" y="21600"/>
                        <a:pt x="1482" y="21600"/>
                      </a:cubicBezTo>
                      <a:cubicBezTo>
                        <a:pt x="663" y="21600"/>
                        <a:pt x="0" y="20895"/>
                        <a:pt x="0" y="20025"/>
                      </a:cubicBezTo>
                      <a:lnTo>
                        <a:pt x="0" y="9917"/>
                      </a:lnTo>
                      <a:cubicBezTo>
                        <a:pt x="0" y="2605"/>
                        <a:pt x="5579" y="0"/>
                        <a:pt x="10800" y="0"/>
                      </a:cubicBezTo>
                      <a:cubicBezTo>
                        <a:pt x="16021" y="0"/>
                        <a:pt x="21600" y="2605"/>
                        <a:pt x="21600" y="9917"/>
                      </a:cubicBezTo>
                      <a:lnTo>
                        <a:pt x="21600" y="20025"/>
                      </a:lnTo>
                      <a:cubicBezTo>
                        <a:pt x="21600" y="20895"/>
                        <a:pt x="20937" y="21600"/>
                        <a:pt x="20118" y="21600"/>
                      </a:cubicBez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277" name="Google Shape;239;p4"/>
                <p:cNvSpPr/>
                <p:nvPr/>
              </p:nvSpPr>
              <p:spPr>
                <a:xfrm>
                  <a:off x="21377" y="0"/>
                  <a:ext cx="110146" cy="87194"/>
                </a:xfrm>
                <a:custGeom>
                  <a:avLst/>
                  <a:gdLst/>
                  <a:ahLst/>
                  <a:cxnLst>
                    <a:cxn ang="0">
                      <a:pos x="wd2" y="hd2"/>
                    </a:cxn>
                    <a:cxn ang="5400000">
                      <a:pos x="wd2" y="hd2"/>
                    </a:cxn>
                    <a:cxn ang="10800000">
                      <a:pos x="wd2" y="hd2"/>
                    </a:cxn>
                    <a:cxn ang="16200000">
                      <a:pos x="wd2" y="hd2"/>
                    </a:cxn>
                  </a:cxnLst>
                  <a:rect l="0" t="0" r="r" b="b"/>
                  <a:pathLst>
                    <a:path w="21600" h="21600" extrusionOk="0">
                      <a:moveTo>
                        <a:pt x="20619" y="21600"/>
                      </a:moveTo>
                      <a:cubicBezTo>
                        <a:pt x="20078" y="21600"/>
                        <a:pt x="19639" y="21045"/>
                        <a:pt x="19639" y="20361"/>
                      </a:cubicBezTo>
                      <a:lnTo>
                        <a:pt x="19639" y="12414"/>
                      </a:lnTo>
                      <a:cubicBezTo>
                        <a:pt x="19639" y="5080"/>
                        <a:pt x="14877" y="2477"/>
                        <a:pt x="10800" y="2477"/>
                      </a:cubicBezTo>
                      <a:cubicBezTo>
                        <a:pt x="6723" y="2477"/>
                        <a:pt x="1961" y="5080"/>
                        <a:pt x="1961" y="12414"/>
                      </a:cubicBezTo>
                      <a:lnTo>
                        <a:pt x="1961" y="20361"/>
                      </a:lnTo>
                      <a:cubicBezTo>
                        <a:pt x="1961" y="21045"/>
                        <a:pt x="1522" y="21600"/>
                        <a:pt x="981" y="21600"/>
                      </a:cubicBezTo>
                      <a:cubicBezTo>
                        <a:pt x="439" y="21600"/>
                        <a:pt x="0" y="21045"/>
                        <a:pt x="0" y="20361"/>
                      </a:cubicBezTo>
                      <a:lnTo>
                        <a:pt x="0" y="12414"/>
                      </a:lnTo>
                      <a:cubicBezTo>
                        <a:pt x="0" y="8599"/>
                        <a:pt x="1116" y="5397"/>
                        <a:pt x="3228" y="3156"/>
                      </a:cubicBezTo>
                      <a:cubicBezTo>
                        <a:pt x="5145" y="1121"/>
                        <a:pt x="7835" y="0"/>
                        <a:pt x="10800" y="0"/>
                      </a:cubicBezTo>
                      <a:cubicBezTo>
                        <a:pt x="13765" y="0"/>
                        <a:pt x="16440" y="1121"/>
                        <a:pt x="18361" y="3156"/>
                      </a:cubicBezTo>
                      <a:cubicBezTo>
                        <a:pt x="20480" y="5401"/>
                        <a:pt x="21600" y="8602"/>
                        <a:pt x="21600" y="12414"/>
                      </a:cubicBezTo>
                      <a:lnTo>
                        <a:pt x="21600" y="20361"/>
                      </a:lnTo>
                      <a:cubicBezTo>
                        <a:pt x="21600" y="21046"/>
                        <a:pt x="21161" y="21600"/>
                        <a:pt x="20619" y="21600"/>
                      </a:cubicBez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278" name="Google Shape;240;p4"/>
                <p:cNvSpPr/>
                <p:nvPr/>
              </p:nvSpPr>
              <p:spPr>
                <a:xfrm>
                  <a:off x="0" y="77545"/>
                  <a:ext cx="152898" cy="106969"/>
                </a:xfrm>
                <a:custGeom>
                  <a:avLst/>
                  <a:gdLst/>
                  <a:ahLst/>
                  <a:cxnLst>
                    <a:cxn ang="0">
                      <a:pos x="wd2" y="hd2"/>
                    </a:cxn>
                    <a:cxn ang="5400000">
                      <a:pos x="wd2" y="hd2"/>
                    </a:cxn>
                    <a:cxn ang="10800000">
                      <a:pos x="wd2" y="hd2"/>
                    </a:cxn>
                    <a:cxn ang="16200000">
                      <a:pos x="wd2" y="hd2"/>
                    </a:cxn>
                  </a:cxnLst>
                  <a:rect l="0" t="0" r="r" b="b"/>
                  <a:pathLst>
                    <a:path w="21600" h="21600" extrusionOk="0">
                      <a:moveTo>
                        <a:pt x="18694" y="21600"/>
                      </a:moveTo>
                      <a:lnTo>
                        <a:pt x="2906" y="21600"/>
                      </a:lnTo>
                      <a:cubicBezTo>
                        <a:pt x="1304" y="21600"/>
                        <a:pt x="0" y="19737"/>
                        <a:pt x="0" y="17447"/>
                      </a:cubicBezTo>
                      <a:lnTo>
                        <a:pt x="0" y="4153"/>
                      </a:lnTo>
                      <a:cubicBezTo>
                        <a:pt x="0" y="1863"/>
                        <a:pt x="1304" y="0"/>
                        <a:pt x="2906" y="0"/>
                      </a:cubicBezTo>
                      <a:lnTo>
                        <a:pt x="18694" y="0"/>
                      </a:lnTo>
                      <a:cubicBezTo>
                        <a:pt x="20296" y="0"/>
                        <a:pt x="21600" y="1863"/>
                        <a:pt x="21600" y="4153"/>
                      </a:cubicBezTo>
                      <a:lnTo>
                        <a:pt x="21600" y="17447"/>
                      </a:lnTo>
                      <a:cubicBezTo>
                        <a:pt x="21600" y="19737"/>
                        <a:pt x="20296" y="21600"/>
                        <a:pt x="18694" y="21600"/>
                      </a:cubicBezTo>
                      <a:close/>
                      <a:moveTo>
                        <a:pt x="2906" y="2020"/>
                      </a:moveTo>
                      <a:cubicBezTo>
                        <a:pt x="2083" y="2020"/>
                        <a:pt x="1413" y="2977"/>
                        <a:pt x="1413" y="4153"/>
                      </a:cubicBezTo>
                      <a:lnTo>
                        <a:pt x="1413" y="17447"/>
                      </a:lnTo>
                      <a:cubicBezTo>
                        <a:pt x="1413" y="18623"/>
                        <a:pt x="2083" y="19580"/>
                        <a:pt x="2906" y="19580"/>
                      </a:cubicBezTo>
                      <a:lnTo>
                        <a:pt x="18694" y="19580"/>
                      </a:lnTo>
                      <a:cubicBezTo>
                        <a:pt x="19517" y="19580"/>
                        <a:pt x="20187" y="18623"/>
                        <a:pt x="20187" y="17447"/>
                      </a:cubicBezTo>
                      <a:lnTo>
                        <a:pt x="20187" y="4153"/>
                      </a:lnTo>
                      <a:cubicBezTo>
                        <a:pt x="20187" y="2977"/>
                        <a:pt x="19517" y="2020"/>
                        <a:pt x="18694" y="2020"/>
                      </a:cubicBezTo>
                      <a:lnTo>
                        <a:pt x="2906" y="2020"/>
                      </a:ln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grpSp>
          <p:sp>
            <p:nvSpPr>
              <p:cNvPr id="280" name="Google Shape;241;p4"/>
              <p:cNvSpPr/>
              <p:nvPr/>
            </p:nvSpPr>
            <p:spPr>
              <a:xfrm>
                <a:off x="47553" y="109871"/>
                <a:ext cx="61228" cy="42318"/>
              </a:xfrm>
              <a:custGeom>
                <a:avLst/>
                <a:gdLst/>
                <a:ahLst/>
                <a:cxnLst>
                  <a:cxn ang="0">
                    <a:pos x="wd2" y="hd2"/>
                  </a:cxn>
                  <a:cxn ang="5400000">
                    <a:pos x="wd2" y="hd2"/>
                  </a:cxn>
                  <a:cxn ang="10800000">
                    <a:pos x="wd2" y="hd2"/>
                  </a:cxn>
                  <a:cxn ang="16200000">
                    <a:pos x="wd2" y="hd2"/>
                  </a:cxn>
                </a:cxnLst>
                <a:rect l="0" t="0" r="r" b="b"/>
                <a:pathLst>
                  <a:path w="21261" h="21354" extrusionOk="0">
                    <a:moveTo>
                      <a:pt x="8302" y="21354"/>
                    </a:moveTo>
                    <a:cubicBezTo>
                      <a:pt x="7842" y="21354"/>
                      <a:pt x="7400" y="21088"/>
                      <a:pt x="7075" y="20615"/>
                    </a:cubicBezTo>
                    <a:lnTo>
                      <a:pt x="508" y="11073"/>
                    </a:lnTo>
                    <a:cubicBezTo>
                      <a:pt x="-170" y="10087"/>
                      <a:pt x="-170" y="8489"/>
                      <a:pt x="508" y="7504"/>
                    </a:cubicBezTo>
                    <a:cubicBezTo>
                      <a:pt x="1186" y="6519"/>
                      <a:pt x="2286" y="6519"/>
                      <a:pt x="2964" y="7504"/>
                    </a:cubicBezTo>
                    <a:lnTo>
                      <a:pt x="8302" y="15262"/>
                    </a:lnTo>
                    <a:lnTo>
                      <a:pt x="18296" y="739"/>
                    </a:lnTo>
                    <a:cubicBezTo>
                      <a:pt x="18974" y="-246"/>
                      <a:pt x="20074" y="-246"/>
                      <a:pt x="20752" y="739"/>
                    </a:cubicBezTo>
                    <a:cubicBezTo>
                      <a:pt x="21430" y="1724"/>
                      <a:pt x="21430" y="3323"/>
                      <a:pt x="20752" y="4308"/>
                    </a:cubicBezTo>
                    <a:lnTo>
                      <a:pt x="9530" y="20615"/>
                    </a:lnTo>
                    <a:cubicBezTo>
                      <a:pt x="9205" y="21088"/>
                      <a:pt x="8763" y="21354"/>
                      <a:pt x="8302" y="21354"/>
                    </a:cubicBez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grpSp>
      </p:grpSp>
      <p:sp>
        <p:nvSpPr>
          <p:cNvPr id="283" name="Google Shape;242;p4"/>
          <p:cNvSpPr/>
          <p:nvPr/>
        </p:nvSpPr>
        <p:spPr>
          <a:xfrm flipH="1">
            <a:off x="3050820" y="4538255"/>
            <a:ext cx="2389312" cy="2"/>
          </a:xfrm>
          <a:prstGeom prst="line">
            <a:avLst/>
          </a:prstGeom>
          <a:ln w="12700">
            <a:solidFill>
              <a:srgbClr val="FFFFFF"/>
            </a:solidFill>
            <a:miter lim="8000"/>
          </a:ln>
        </p:spPr>
        <p:txBody>
          <a:bodyPr lIns="45719" rIns="45719"/>
          <a:lstStyle/>
          <a:p>
            <a:endParaRPr/>
          </a:p>
        </p:txBody>
      </p:sp>
      <p:sp>
        <p:nvSpPr>
          <p:cNvPr id="284" name="Google Shape;243;p4"/>
          <p:cNvSpPr txBox="1"/>
          <p:nvPr/>
        </p:nvSpPr>
        <p:spPr>
          <a:xfrm>
            <a:off x="2504825" y="3576494"/>
            <a:ext cx="3444455" cy="3223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a:spAutoFit/>
          </a:bodyPr>
          <a:lstStyle/>
          <a:p>
            <a:pPr>
              <a:lnSpc>
                <a:spcPct val="115384"/>
              </a:lnSpc>
              <a:defRPr sz="1300">
                <a:solidFill>
                  <a:srgbClr val="002F5F"/>
                </a:solidFill>
              </a:defRPr>
            </a:pPr>
            <a:r>
              <a:rPr lang="de-DE" dirty="0" smtClean="0"/>
              <a:t>Statistiken und Leistungskennzahlen (</a:t>
            </a:r>
            <a:r>
              <a:rPr dirty="0" smtClean="0">
                <a:solidFill>
                  <a:srgbClr val="D7294A"/>
                </a:solidFill>
              </a:rPr>
              <a:t>KPIs</a:t>
            </a:r>
            <a:r>
              <a:rPr lang="de-DE" dirty="0" smtClean="0">
                <a:solidFill>
                  <a:srgbClr val="D7294A"/>
                </a:solidFill>
              </a:rPr>
              <a:t>)</a:t>
            </a:r>
            <a:endParaRPr dirty="0">
              <a:solidFill>
                <a:srgbClr val="D7294A"/>
              </a:solidFill>
            </a:endParaRPr>
          </a:p>
        </p:txBody>
      </p:sp>
      <p:sp>
        <p:nvSpPr>
          <p:cNvPr id="285" name="Google Shape;244;p4"/>
          <p:cNvSpPr/>
          <p:nvPr/>
        </p:nvSpPr>
        <p:spPr>
          <a:xfrm flipH="1" flipV="1">
            <a:off x="2564494" y="3913794"/>
            <a:ext cx="3749947" cy="2"/>
          </a:xfrm>
          <a:prstGeom prst="line">
            <a:avLst/>
          </a:prstGeom>
          <a:ln>
            <a:solidFill>
              <a:srgbClr val="002F5F"/>
            </a:solidFill>
            <a:miter lim="8000"/>
          </a:ln>
        </p:spPr>
        <p:txBody>
          <a:bodyPr lIns="45719" rIns="45719"/>
          <a:lstStyle/>
          <a:p>
            <a:endParaRPr/>
          </a:p>
        </p:txBody>
      </p:sp>
      <p:sp>
        <p:nvSpPr>
          <p:cNvPr id="286" name="Google Shape;245;p4"/>
          <p:cNvSpPr/>
          <p:nvPr/>
        </p:nvSpPr>
        <p:spPr>
          <a:xfrm>
            <a:off x="1404403" y="3427055"/>
            <a:ext cx="913305" cy="913305"/>
          </a:xfrm>
          <a:prstGeom prst="ellipse">
            <a:avLst/>
          </a:prstGeom>
          <a:solidFill>
            <a:srgbClr val="002F5F"/>
          </a:solidFill>
          <a:ln w="57150">
            <a:solidFill>
              <a:srgbClr val="FFFFFF"/>
            </a:solidFill>
            <a:miter lim="8000"/>
          </a:ln>
        </p:spPr>
        <p:txBody>
          <a:bodyPr lIns="45719" rIns="45719" anchor="ctr"/>
          <a:lstStyle/>
          <a:p>
            <a:pPr algn="ctr">
              <a:defRPr sz="1800">
                <a:latin typeface="Calibri"/>
                <a:ea typeface="Calibri"/>
                <a:cs typeface="Calibri"/>
                <a:sym typeface="Calibri"/>
              </a:defRPr>
            </a:pPr>
            <a:endParaRPr/>
          </a:p>
        </p:txBody>
      </p:sp>
      <p:sp>
        <p:nvSpPr>
          <p:cNvPr id="287" name="Google Shape;246;p4"/>
          <p:cNvSpPr/>
          <p:nvPr/>
        </p:nvSpPr>
        <p:spPr>
          <a:xfrm>
            <a:off x="1557190" y="3579843"/>
            <a:ext cx="607729" cy="607731"/>
          </a:xfrm>
          <a:prstGeom prst="ellipse">
            <a:avLst/>
          </a:prstGeom>
          <a:solidFill>
            <a:srgbClr val="FFFFFF"/>
          </a:solidFill>
          <a:ln w="12700">
            <a:miter lim="400000"/>
          </a:ln>
        </p:spPr>
        <p:txBody>
          <a:bodyPr lIns="45719" rIns="45719" anchor="ctr"/>
          <a:lstStyle/>
          <a:p>
            <a:pPr algn="ctr">
              <a:defRPr sz="1800">
                <a:latin typeface="Calibri"/>
                <a:ea typeface="Calibri"/>
                <a:cs typeface="Calibri"/>
                <a:sym typeface="Calibri"/>
              </a:defRPr>
            </a:pPr>
            <a:endParaRPr/>
          </a:p>
        </p:txBody>
      </p:sp>
      <p:grpSp>
        <p:nvGrpSpPr>
          <p:cNvPr id="301" name="Google Shape;247;p4"/>
          <p:cNvGrpSpPr/>
          <p:nvPr/>
        </p:nvGrpSpPr>
        <p:grpSpPr>
          <a:xfrm>
            <a:off x="1649257" y="3725554"/>
            <a:ext cx="421289" cy="319881"/>
            <a:chOff x="0" y="0"/>
            <a:chExt cx="421288" cy="319879"/>
          </a:xfrm>
        </p:grpSpPr>
        <p:sp>
          <p:nvSpPr>
            <p:cNvPr id="288" name="Google Shape;248;p4"/>
            <p:cNvSpPr/>
            <p:nvPr/>
          </p:nvSpPr>
          <p:spPr>
            <a:xfrm>
              <a:off x="341641" y="-1"/>
              <a:ext cx="79648" cy="48114"/>
            </a:xfrm>
            <a:custGeom>
              <a:avLst/>
              <a:gdLst/>
              <a:ahLst/>
              <a:cxnLst>
                <a:cxn ang="0">
                  <a:pos x="wd2" y="hd2"/>
                </a:cxn>
                <a:cxn ang="5400000">
                  <a:pos x="wd2" y="hd2"/>
                </a:cxn>
                <a:cxn ang="10800000">
                  <a:pos x="wd2" y="hd2"/>
                </a:cxn>
                <a:cxn ang="16200000">
                  <a:pos x="wd2" y="hd2"/>
                </a:cxn>
              </a:cxnLst>
              <a:rect l="0" t="0" r="r" b="b"/>
              <a:pathLst>
                <a:path w="21317" h="21135" extrusionOk="0">
                  <a:moveTo>
                    <a:pt x="21102" y="1809"/>
                  </a:moveTo>
                  <a:cubicBezTo>
                    <a:pt x="20605" y="188"/>
                    <a:pt x="19400" y="-465"/>
                    <a:pt x="18411" y="352"/>
                  </a:cubicBezTo>
                  <a:lnTo>
                    <a:pt x="0" y="15570"/>
                  </a:lnTo>
                  <a:cubicBezTo>
                    <a:pt x="973" y="17100"/>
                    <a:pt x="1727" y="19001"/>
                    <a:pt x="2177" y="21135"/>
                  </a:cubicBezTo>
                  <a:lnTo>
                    <a:pt x="20214" y="6228"/>
                  </a:lnTo>
                  <a:cubicBezTo>
                    <a:pt x="21202" y="5411"/>
                    <a:pt x="21600" y="3434"/>
                    <a:pt x="21102" y="1811"/>
                  </a:cubicBez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289" name="Google Shape;249;p4"/>
            <p:cNvSpPr/>
            <p:nvPr/>
          </p:nvSpPr>
          <p:spPr>
            <a:xfrm>
              <a:off x="256532" y="75686"/>
              <a:ext cx="46863" cy="54031"/>
            </a:xfrm>
            <a:custGeom>
              <a:avLst/>
              <a:gdLst/>
              <a:ahLst/>
              <a:cxnLst>
                <a:cxn ang="0">
                  <a:pos x="wd2" y="hd2"/>
                </a:cxn>
                <a:cxn ang="5400000">
                  <a:pos x="wd2" y="hd2"/>
                </a:cxn>
                <a:cxn ang="10800000">
                  <a:pos x="wd2" y="hd2"/>
                </a:cxn>
                <a:cxn ang="16200000">
                  <a:pos x="wd2" y="hd2"/>
                </a:cxn>
              </a:cxnLst>
              <a:rect l="0" t="0" r="r" b="b"/>
              <a:pathLst>
                <a:path w="21600" h="21600" extrusionOk="0">
                  <a:moveTo>
                    <a:pt x="16608" y="0"/>
                  </a:moveTo>
                  <a:lnTo>
                    <a:pt x="0" y="18201"/>
                  </a:lnTo>
                  <a:cubicBezTo>
                    <a:pt x="2201" y="18932"/>
                    <a:pt x="4151" y="20106"/>
                    <a:pt x="5701" y="21600"/>
                  </a:cubicBezTo>
                  <a:lnTo>
                    <a:pt x="21600" y="4175"/>
                  </a:lnTo>
                  <a:cubicBezTo>
                    <a:pt x="19580" y="3146"/>
                    <a:pt x="17866" y="1711"/>
                    <a:pt x="16608" y="1"/>
                  </a:cubicBez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290" name="Google Shape;250;p4"/>
            <p:cNvSpPr/>
            <p:nvPr/>
          </p:nvSpPr>
          <p:spPr>
            <a:xfrm>
              <a:off x="0" y="156534"/>
              <a:ext cx="69843" cy="34868"/>
            </a:xfrm>
            <a:custGeom>
              <a:avLst/>
              <a:gdLst/>
              <a:ahLst/>
              <a:cxnLst>
                <a:cxn ang="0">
                  <a:pos x="wd2" y="hd2"/>
                </a:cxn>
                <a:cxn ang="5400000">
                  <a:pos x="wd2" y="hd2"/>
                </a:cxn>
                <a:cxn ang="10800000">
                  <a:pos x="wd2" y="hd2"/>
                </a:cxn>
                <a:cxn ang="16200000">
                  <a:pos x="wd2" y="hd2"/>
                </a:cxn>
              </a:cxnLst>
              <a:rect l="0" t="0" r="r" b="b"/>
              <a:pathLst>
                <a:path w="21316" h="21038" extrusionOk="0">
                  <a:moveTo>
                    <a:pt x="3024" y="243"/>
                  </a:moveTo>
                  <a:cubicBezTo>
                    <a:pt x="1829" y="-562"/>
                    <a:pt x="531" y="699"/>
                    <a:pt x="123" y="3060"/>
                  </a:cubicBezTo>
                  <a:cubicBezTo>
                    <a:pt x="-284" y="5421"/>
                    <a:pt x="354" y="7988"/>
                    <a:pt x="1548" y="8794"/>
                  </a:cubicBezTo>
                  <a:lnTo>
                    <a:pt x="19706" y="21038"/>
                  </a:lnTo>
                  <a:cubicBezTo>
                    <a:pt x="19899" y="17931"/>
                    <a:pt x="20465" y="15050"/>
                    <a:pt x="21316" y="12578"/>
                  </a:cubicBezTo>
                  <a:lnTo>
                    <a:pt x="3023" y="243"/>
                  </a:ln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291" name="Google Shape;251;p4"/>
            <p:cNvSpPr/>
            <p:nvPr/>
          </p:nvSpPr>
          <p:spPr>
            <a:xfrm>
              <a:off x="193555" y="114323"/>
              <a:ext cx="29165" cy="26673"/>
            </a:xfrm>
            <a:custGeom>
              <a:avLst/>
              <a:gdLst/>
              <a:ahLst/>
              <a:cxnLst>
                <a:cxn ang="0">
                  <a:pos x="wd2" y="hd2"/>
                </a:cxn>
                <a:cxn ang="5400000">
                  <a:pos x="wd2" y="hd2"/>
                </a:cxn>
                <a:cxn ang="10800000">
                  <a:pos x="wd2" y="hd2"/>
                </a:cxn>
                <a:cxn ang="16200000">
                  <a:pos x="wd2" y="hd2"/>
                </a:cxn>
              </a:cxnLst>
              <a:rect l="0" t="0" r="r" b="b"/>
              <a:pathLst>
                <a:path w="21600" h="21600" extrusionOk="0">
                  <a:moveTo>
                    <a:pt x="21600" y="11314"/>
                  </a:moveTo>
                  <a:lnTo>
                    <a:pt x="5707" y="0"/>
                  </a:lnTo>
                  <a:cubicBezTo>
                    <a:pt x="4575" y="3961"/>
                    <a:pt x="2594" y="7512"/>
                    <a:pt x="0" y="10409"/>
                  </a:cubicBezTo>
                  <a:lnTo>
                    <a:pt x="15722" y="21600"/>
                  </a:lnTo>
                  <a:cubicBezTo>
                    <a:pt x="16920" y="17671"/>
                    <a:pt x="18956" y="14157"/>
                    <a:pt x="21600" y="11315"/>
                  </a:cubicBez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292" name="Google Shape;252;p4"/>
            <p:cNvSpPr/>
            <p:nvPr/>
          </p:nvSpPr>
          <p:spPr>
            <a:xfrm>
              <a:off x="108924" y="123218"/>
              <a:ext cx="46904" cy="51714"/>
            </a:xfrm>
            <a:custGeom>
              <a:avLst/>
              <a:gdLst/>
              <a:ahLst/>
              <a:cxnLst>
                <a:cxn ang="0">
                  <a:pos x="wd2" y="hd2"/>
                </a:cxn>
                <a:cxn ang="5400000">
                  <a:pos x="wd2" y="hd2"/>
                </a:cxn>
                <a:cxn ang="10800000">
                  <a:pos x="wd2" y="hd2"/>
                </a:cxn>
                <a:cxn ang="16200000">
                  <a:pos x="wd2" y="hd2"/>
                </a:cxn>
              </a:cxnLst>
              <a:rect l="0" t="0" r="r" b="b"/>
              <a:pathLst>
                <a:path w="21600" h="21600" extrusionOk="0">
                  <a:moveTo>
                    <a:pt x="16421" y="0"/>
                  </a:moveTo>
                  <a:lnTo>
                    <a:pt x="0" y="17846"/>
                  </a:lnTo>
                  <a:cubicBezTo>
                    <a:pt x="2155" y="18688"/>
                    <a:pt x="4047" y="19983"/>
                    <a:pt x="5526" y="21600"/>
                  </a:cubicBezTo>
                  <a:lnTo>
                    <a:pt x="21600" y="4132"/>
                  </a:lnTo>
                  <a:cubicBezTo>
                    <a:pt x="19535" y="3143"/>
                    <a:pt x="17761" y="1720"/>
                    <a:pt x="16420" y="0"/>
                  </a:cubicBez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293" name="Google Shape;253;p4"/>
            <p:cNvSpPr/>
            <p:nvPr/>
          </p:nvSpPr>
          <p:spPr>
            <a:xfrm>
              <a:off x="286530" y="130672"/>
              <a:ext cx="66020" cy="189207"/>
            </a:xfrm>
            <a:custGeom>
              <a:avLst/>
              <a:gdLst/>
              <a:ahLst/>
              <a:cxnLst>
                <a:cxn ang="0">
                  <a:pos x="wd2" y="hd2"/>
                </a:cxn>
                <a:cxn ang="5400000">
                  <a:pos x="wd2" y="hd2"/>
                </a:cxn>
                <a:cxn ang="10800000">
                  <a:pos x="wd2" y="hd2"/>
                </a:cxn>
                <a:cxn ang="16200000">
                  <a:pos x="wd2" y="hd2"/>
                </a:cxn>
              </a:cxnLst>
              <a:rect l="0" t="0" r="r" b="b"/>
              <a:pathLst>
                <a:path w="21600" h="21600" extrusionOk="0">
                  <a:moveTo>
                    <a:pt x="19150" y="0"/>
                  </a:moveTo>
                  <a:lnTo>
                    <a:pt x="2449" y="0"/>
                  </a:lnTo>
                  <a:cubicBezTo>
                    <a:pt x="1097" y="0"/>
                    <a:pt x="0" y="383"/>
                    <a:pt x="0" y="855"/>
                  </a:cubicBezTo>
                  <a:lnTo>
                    <a:pt x="0" y="20745"/>
                  </a:lnTo>
                  <a:cubicBezTo>
                    <a:pt x="0" y="21217"/>
                    <a:pt x="1097" y="21600"/>
                    <a:pt x="2449" y="21600"/>
                  </a:cubicBezTo>
                  <a:cubicBezTo>
                    <a:pt x="3802" y="21600"/>
                    <a:pt x="4899" y="21217"/>
                    <a:pt x="4899" y="20745"/>
                  </a:cubicBezTo>
                  <a:lnTo>
                    <a:pt x="4899" y="1709"/>
                  </a:lnTo>
                  <a:lnTo>
                    <a:pt x="16701" y="1709"/>
                  </a:lnTo>
                  <a:lnTo>
                    <a:pt x="16701" y="20745"/>
                  </a:lnTo>
                  <a:cubicBezTo>
                    <a:pt x="16701" y="21217"/>
                    <a:pt x="17798" y="21600"/>
                    <a:pt x="19150" y="21600"/>
                  </a:cubicBezTo>
                  <a:cubicBezTo>
                    <a:pt x="20503" y="21600"/>
                    <a:pt x="21600" y="21217"/>
                    <a:pt x="21600" y="20745"/>
                  </a:cubicBezTo>
                  <a:lnTo>
                    <a:pt x="21600" y="855"/>
                  </a:lnTo>
                  <a:cubicBezTo>
                    <a:pt x="21600" y="383"/>
                    <a:pt x="20503" y="0"/>
                    <a:pt x="19150" y="0"/>
                  </a:cubicBez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294" name="Google Shape;254;p4"/>
            <p:cNvSpPr/>
            <p:nvPr/>
          </p:nvSpPr>
          <p:spPr>
            <a:xfrm>
              <a:off x="63296" y="242290"/>
              <a:ext cx="66020" cy="77590"/>
            </a:xfrm>
            <a:custGeom>
              <a:avLst/>
              <a:gdLst/>
              <a:ahLst/>
              <a:cxnLst>
                <a:cxn ang="0">
                  <a:pos x="wd2" y="hd2"/>
                </a:cxn>
                <a:cxn ang="5400000">
                  <a:pos x="wd2" y="hd2"/>
                </a:cxn>
                <a:cxn ang="10800000">
                  <a:pos x="wd2" y="hd2"/>
                </a:cxn>
                <a:cxn ang="16200000">
                  <a:pos x="wd2" y="hd2"/>
                </a:cxn>
              </a:cxnLst>
              <a:rect l="0" t="0" r="r" b="b"/>
              <a:pathLst>
                <a:path w="21600" h="21600" extrusionOk="0">
                  <a:moveTo>
                    <a:pt x="19150" y="0"/>
                  </a:moveTo>
                  <a:lnTo>
                    <a:pt x="2449" y="0"/>
                  </a:lnTo>
                  <a:cubicBezTo>
                    <a:pt x="1097" y="0"/>
                    <a:pt x="0" y="933"/>
                    <a:pt x="0" y="2084"/>
                  </a:cubicBezTo>
                  <a:lnTo>
                    <a:pt x="0" y="19516"/>
                  </a:lnTo>
                  <a:cubicBezTo>
                    <a:pt x="0" y="20667"/>
                    <a:pt x="1097" y="21600"/>
                    <a:pt x="2449" y="21600"/>
                  </a:cubicBezTo>
                  <a:cubicBezTo>
                    <a:pt x="3802" y="21600"/>
                    <a:pt x="4899" y="20667"/>
                    <a:pt x="4899" y="19516"/>
                  </a:cubicBezTo>
                  <a:lnTo>
                    <a:pt x="4899" y="4168"/>
                  </a:lnTo>
                  <a:lnTo>
                    <a:pt x="16701" y="4168"/>
                  </a:lnTo>
                  <a:lnTo>
                    <a:pt x="16701" y="19516"/>
                  </a:lnTo>
                  <a:cubicBezTo>
                    <a:pt x="16701" y="20667"/>
                    <a:pt x="17798" y="21600"/>
                    <a:pt x="19150" y="21600"/>
                  </a:cubicBezTo>
                  <a:cubicBezTo>
                    <a:pt x="20503" y="21600"/>
                    <a:pt x="21600" y="20667"/>
                    <a:pt x="21600" y="19516"/>
                  </a:cubicBezTo>
                  <a:lnTo>
                    <a:pt x="21600" y="2084"/>
                  </a:lnTo>
                  <a:cubicBezTo>
                    <a:pt x="21600" y="933"/>
                    <a:pt x="20503" y="0"/>
                    <a:pt x="19150" y="0"/>
                  </a:cubicBez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295" name="Google Shape;255;p4"/>
            <p:cNvSpPr/>
            <p:nvPr/>
          </p:nvSpPr>
          <p:spPr>
            <a:xfrm>
              <a:off x="137708" y="172870"/>
              <a:ext cx="66019" cy="147010"/>
            </a:xfrm>
            <a:custGeom>
              <a:avLst/>
              <a:gdLst/>
              <a:ahLst/>
              <a:cxnLst>
                <a:cxn ang="0">
                  <a:pos x="wd2" y="hd2"/>
                </a:cxn>
                <a:cxn ang="5400000">
                  <a:pos x="wd2" y="hd2"/>
                </a:cxn>
                <a:cxn ang="10800000">
                  <a:pos x="wd2" y="hd2"/>
                </a:cxn>
                <a:cxn ang="16200000">
                  <a:pos x="wd2" y="hd2"/>
                </a:cxn>
              </a:cxnLst>
              <a:rect l="0" t="0" r="r" b="b"/>
              <a:pathLst>
                <a:path w="21600" h="21600" extrusionOk="0">
                  <a:moveTo>
                    <a:pt x="19150" y="0"/>
                  </a:moveTo>
                  <a:lnTo>
                    <a:pt x="2449" y="0"/>
                  </a:lnTo>
                  <a:cubicBezTo>
                    <a:pt x="1097" y="0"/>
                    <a:pt x="0" y="492"/>
                    <a:pt x="0" y="1100"/>
                  </a:cubicBezTo>
                  <a:lnTo>
                    <a:pt x="0" y="20500"/>
                  </a:lnTo>
                  <a:cubicBezTo>
                    <a:pt x="0" y="21108"/>
                    <a:pt x="1097" y="21600"/>
                    <a:pt x="2449" y="21600"/>
                  </a:cubicBezTo>
                  <a:cubicBezTo>
                    <a:pt x="3802" y="21600"/>
                    <a:pt x="4899" y="21108"/>
                    <a:pt x="4899" y="20500"/>
                  </a:cubicBezTo>
                  <a:lnTo>
                    <a:pt x="4899" y="2200"/>
                  </a:lnTo>
                  <a:lnTo>
                    <a:pt x="16701" y="2200"/>
                  </a:lnTo>
                  <a:lnTo>
                    <a:pt x="16701" y="20500"/>
                  </a:lnTo>
                  <a:cubicBezTo>
                    <a:pt x="16701" y="21108"/>
                    <a:pt x="17798" y="21600"/>
                    <a:pt x="19150" y="21600"/>
                  </a:cubicBezTo>
                  <a:cubicBezTo>
                    <a:pt x="20503" y="21600"/>
                    <a:pt x="21600" y="21108"/>
                    <a:pt x="21600" y="20500"/>
                  </a:cubicBezTo>
                  <a:lnTo>
                    <a:pt x="21600" y="1100"/>
                  </a:lnTo>
                  <a:cubicBezTo>
                    <a:pt x="21600" y="492"/>
                    <a:pt x="20503" y="0"/>
                    <a:pt x="19150" y="0"/>
                  </a:cubicBez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296" name="Google Shape;256;p4"/>
            <p:cNvSpPr/>
            <p:nvPr/>
          </p:nvSpPr>
          <p:spPr>
            <a:xfrm>
              <a:off x="212118" y="211662"/>
              <a:ext cx="66020" cy="108218"/>
            </a:xfrm>
            <a:custGeom>
              <a:avLst/>
              <a:gdLst/>
              <a:ahLst/>
              <a:cxnLst>
                <a:cxn ang="0">
                  <a:pos x="wd2" y="hd2"/>
                </a:cxn>
                <a:cxn ang="5400000">
                  <a:pos x="wd2" y="hd2"/>
                </a:cxn>
                <a:cxn ang="10800000">
                  <a:pos x="wd2" y="hd2"/>
                </a:cxn>
                <a:cxn ang="16200000">
                  <a:pos x="wd2" y="hd2"/>
                </a:cxn>
              </a:cxnLst>
              <a:rect l="0" t="0" r="r" b="b"/>
              <a:pathLst>
                <a:path w="21600" h="21600" extrusionOk="0">
                  <a:moveTo>
                    <a:pt x="19150" y="0"/>
                  </a:moveTo>
                  <a:lnTo>
                    <a:pt x="2449" y="0"/>
                  </a:lnTo>
                  <a:cubicBezTo>
                    <a:pt x="1097" y="0"/>
                    <a:pt x="0" y="669"/>
                    <a:pt x="0" y="1494"/>
                  </a:cubicBezTo>
                  <a:lnTo>
                    <a:pt x="0" y="20106"/>
                  </a:lnTo>
                  <a:cubicBezTo>
                    <a:pt x="0" y="20931"/>
                    <a:pt x="1097" y="21600"/>
                    <a:pt x="2449" y="21600"/>
                  </a:cubicBezTo>
                  <a:cubicBezTo>
                    <a:pt x="3802" y="21600"/>
                    <a:pt x="4899" y="20931"/>
                    <a:pt x="4899" y="20106"/>
                  </a:cubicBezTo>
                  <a:lnTo>
                    <a:pt x="4899" y="2989"/>
                  </a:lnTo>
                  <a:lnTo>
                    <a:pt x="16701" y="2989"/>
                  </a:lnTo>
                  <a:lnTo>
                    <a:pt x="16701" y="20106"/>
                  </a:lnTo>
                  <a:cubicBezTo>
                    <a:pt x="16701" y="20931"/>
                    <a:pt x="17798" y="21600"/>
                    <a:pt x="19150" y="21600"/>
                  </a:cubicBezTo>
                  <a:cubicBezTo>
                    <a:pt x="20503" y="21600"/>
                    <a:pt x="21600" y="20931"/>
                    <a:pt x="21600" y="20106"/>
                  </a:cubicBezTo>
                  <a:lnTo>
                    <a:pt x="21600" y="1494"/>
                  </a:lnTo>
                  <a:cubicBezTo>
                    <a:pt x="21600" y="669"/>
                    <a:pt x="20503" y="0"/>
                    <a:pt x="19150" y="0"/>
                  </a:cubicBez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297" name="Google Shape;257;p4"/>
            <p:cNvSpPr/>
            <p:nvPr/>
          </p:nvSpPr>
          <p:spPr>
            <a:xfrm>
              <a:off x="64316" y="163342"/>
              <a:ext cx="63977" cy="63977"/>
            </a:xfrm>
            <a:custGeom>
              <a:avLst/>
              <a:gdLst/>
              <a:ahLst/>
              <a:cxnLst>
                <a:cxn ang="0">
                  <a:pos x="wd2" y="hd2"/>
                </a:cxn>
                <a:cxn ang="5400000">
                  <a:pos x="wd2" y="hd2"/>
                </a:cxn>
                <a:cxn ang="10800000">
                  <a:pos x="wd2" y="hd2"/>
                </a:cxn>
                <a:cxn ang="16200000">
                  <a:pos x="wd2" y="hd2"/>
                </a:cxn>
              </a:cxnLst>
              <a:rect l="0" t="0" r="r" b="b"/>
              <a:pathLst>
                <a:path w="21600" h="21600" extrusionOk="0">
                  <a:moveTo>
                    <a:pt x="15061" y="877"/>
                  </a:moveTo>
                  <a:cubicBezTo>
                    <a:pt x="13753" y="314"/>
                    <a:pt x="12313" y="0"/>
                    <a:pt x="10800" y="0"/>
                  </a:cubicBezTo>
                  <a:cubicBezTo>
                    <a:pt x="7089" y="0"/>
                    <a:pt x="3810" y="1881"/>
                    <a:pt x="1866" y="4740"/>
                  </a:cubicBezTo>
                  <a:cubicBezTo>
                    <a:pt x="924" y="6123"/>
                    <a:pt x="298" y="7736"/>
                    <a:pt x="85" y="9474"/>
                  </a:cubicBezTo>
                  <a:cubicBezTo>
                    <a:pt x="31" y="9909"/>
                    <a:pt x="0" y="10351"/>
                    <a:pt x="0" y="10800"/>
                  </a:cubicBezTo>
                  <a:cubicBezTo>
                    <a:pt x="0" y="16755"/>
                    <a:pt x="4845" y="21600"/>
                    <a:pt x="10800" y="21600"/>
                  </a:cubicBezTo>
                  <a:cubicBezTo>
                    <a:pt x="16755" y="21600"/>
                    <a:pt x="21600" y="16755"/>
                    <a:pt x="21600" y="10800"/>
                  </a:cubicBezTo>
                  <a:cubicBezTo>
                    <a:pt x="21600" y="8184"/>
                    <a:pt x="20665" y="5784"/>
                    <a:pt x="19112" y="3913"/>
                  </a:cubicBezTo>
                  <a:cubicBezTo>
                    <a:pt x="18028" y="2606"/>
                    <a:pt x="16641" y="1559"/>
                    <a:pt x="15061" y="878"/>
                  </a:cubicBezTo>
                  <a:close/>
                  <a:moveTo>
                    <a:pt x="16545" y="10800"/>
                  </a:moveTo>
                  <a:cubicBezTo>
                    <a:pt x="16545" y="13972"/>
                    <a:pt x="13973" y="16545"/>
                    <a:pt x="10801" y="16545"/>
                  </a:cubicBezTo>
                  <a:cubicBezTo>
                    <a:pt x="7628" y="16545"/>
                    <a:pt x="5056" y="13972"/>
                    <a:pt x="5056" y="10800"/>
                  </a:cubicBezTo>
                  <a:cubicBezTo>
                    <a:pt x="5056" y="7628"/>
                    <a:pt x="7628" y="5055"/>
                    <a:pt x="10801" y="5055"/>
                  </a:cubicBezTo>
                  <a:cubicBezTo>
                    <a:pt x="13973" y="5055"/>
                    <a:pt x="16545" y="7628"/>
                    <a:pt x="16545" y="10800"/>
                  </a:cubicBez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298" name="Google Shape;258;p4"/>
            <p:cNvSpPr/>
            <p:nvPr/>
          </p:nvSpPr>
          <p:spPr>
            <a:xfrm>
              <a:off x="138728" y="72823"/>
              <a:ext cx="63980" cy="63977"/>
            </a:xfrm>
            <a:custGeom>
              <a:avLst/>
              <a:gdLst/>
              <a:ahLst/>
              <a:cxnLst>
                <a:cxn ang="0">
                  <a:pos x="wd2" y="hd2"/>
                </a:cxn>
                <a:cxn ang="5400000">
                  <a:pos x="wd2" y="hd2"/>
                </a:cxn>
                <a:cxn ang="10800000">
                  <a:pos x="wd2" y="hd2"/>
                </a:cxn>
                <a:cxn ang="16200000">
                  <a:pos x="wd2" y="hd2"/>
                </a:cxn>
              </a:cxnLst>
              <a:rect l="0" t="0" r="r" b="b"/>
              <a:pathLst>
                <a:path w="21600" h="21600" extrusionOk="0">
                  <a:moveTo>
                    <a:pt x="21599" y="10800"/>
                  </a:moveTo>
                  <a:cubicBezTo>
                    <a:pt x="21599" y="4845"/>
                    <a:pt x="16755" y="0"/>
                    <a:pt x="10800" y="0"/>
                  </a:cubicBezTo>
                  <a:cubicBezTo>
                    <a:pt x="4845" y="0"/>
                    <a:pt x="0" y="4845"/>
                    <a:pt x="0" y="10800"/>
                  </a:cubicBezTo>
                  <a:cubicBezTo>
                    <a:pt x="0" y="13112"/>
                    <a:pt x="733" y="15256"/>
                    <a:pt x="1976" y="17015"/>
                  </a:cubicBezTo>
                  <a:cubicBezTo>
                    <a:pt x="2958" y="18406"/>
                    <a:pt x="4259" y="19555"/>
                    <a:pt x="5774" y="20355"/>
                  </a:cubicBezTo>
                  <a:cubicBezTo>
                    <a:pt x="7276" y="21148"/>
                    <a:pt x="8986" y="21600"/>
                    <a:pt x="10800" y="21600"/>
                  </a:cubicBezTo>
                  <a:cubicBezTo>
                    <a:pt x="13819" y="21600"/>
                    <a:pt x="16550" y="20354"/>
                    <a:pt x="18511" y="18351"/>
                  </a:cubicBezTo>
                  <a:cubicBezTo>
                    <a:pt x="19694" y="17144"/>
                    <a:pt x="20597" y="15663"/>
                    <a:pt x="21112" y="14012"/>
                  </a:cubicBezTo>
                  <a:cubicBezTo>
                    <a:pt x="21429" y="12997"/>
                    <a:pt x="21600" y="11917"/>
                    <a:pt x="21600" y="10799"/>
                  </a:cubicBezTo>
                  <a:close/>
                  <a:moveTo>
                    <a:pt x="10800" y="16545"/>
                  </a:moveTo>
                  <a:cubicBezTo>
                    <a:pt x="7627" y="16545"/>
                    <a:pt x="5055" y="13972"/>
                    <a:pt x="5055" y="10800"/>
                  </a:cubicBezTo>
                  <a:cubicBezTo>
                    <a:pt x="5055" y="7628"/>
                    <a:pt x="7627" y="5055"/>
                    <a:pt x="10800" y="5055"/>
                  </a:cubicBezTo>
                  <a:cubicBezTo>
                    <a:pt x="13972" y="5055"/>
                    <a:pt x="16544" y="7628"/>
                    <a:pt x="16544" y="10800"/>
                  </a:cubicBezTo>
                  <a:cubicBezTo>
                    <a:pt x="16544" y="13972"/>
                    <a:pt x="13972" y="16545"/>
                    <a:pt x="10800" y="16545"/>
                  </a:cubicBez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299" name="Google Shape;259;p4"/>
            <p:cNvSpPr/>
            <p:nvPr/>
          </p:nvSpPr>
          <p:spPr>
            <a:xfrm>
              <a:off x="213139" y="119102"/>
              <a:ext cx="63977" cy="63977"/>
            </a:xfrm>
            <a:custGeom>
              <a:avLst/>
              <a:gdLst/>
              <a:ahLst/>
              <a:cxnLst>
                <a:cxn ang="0">
                  <a:pos x="wd2" y="hd2"/>
                </a:cxn>
                <a:cxn ang="5400000">
                  <a:pos x="wd2" y="hd2"/>
                </a:cxn>
                <a:cxn ang="10800000">
                  <a:pos x="wd2" y="hd2"/>
                </a:cxn>
                <a:cxn ang="16200000">
                  <a:pos x="wd2" y="hd2"/>
                </a:cxn>
              </a:cxnLst>
              <a:rect l="0" t="0" r="r" b="b"/>
              <a:pathLst>
                <a:path w="21600" h="21600" extrusionOk="0">
                  <a:moveTo>
                    <a:pt x="14651" y="712"/>
                  </a:moveTo>
                  <a:cubicBezTo>
                    <a:pt x="13454" y="254"/>
                    <a:pt x="12157" y="0"/>
                    <a:pt x="10801" y="0"/>
                  </a:cubicBezTo>
                  <a:cubicBezTo>
                    <a:pt x="7857" y="0"/>
                    <a:pt x="5185" y="1186"/>
                    <a:pt x="3234" y="3103"/>
                  </a:cubicBezTo>
                  <a:cubicBezTo>
                    <a:pt x="2029" y="4288"/>
                    <a:pt x="1102" y="5753"/>
                    <a:pt x="555" y="7390"/>
                  </a:cubicBezTo>
                  <a:cubicBezTo>
                    <a:pt x="197" y="8463"/>
                    <a:pt x="0" y="9608"/>
                    <a:pt x="0" y="10800"/>
                  </a:cubicBezTo>
                  <a:cubicBezTo>
                    <a:pt x="0" y="16755"/>
                    <a:pt x="4845" y="21600"/>
                    <a:pt x="10800" y="21600"/>
                  </a:cubicBezTo>
                  <a:cubicBezTo>
                    <a:pt x="16755" y="21600"/>
                    <a:pt x="21600" y="16755"/>
                    <a:pt x="21600" y="10800"/>
                  </a:cubicBezTo>
                  <a:cubicBezTo>
                    <a:pt x="21600" y="8027"/>
                    <a:pt x="20549" y="5497"/>
                    <a:pt x="18826" y="3582"/>
                  </a:cubicBezTo>
                  <a:cubicBezTo>
                    <a:pt x="17690" y="2321"/>
                    <a:pt x="16262" y="1330"/>
                    <a:pt x="14650" y="712"/>
                  </a:cubicBezTo>
                  <a:close/>
                  <a:moveTo>
                    <a:pt x="16545" y="10800"/>
                  </a:moveTo>
                  <a:cubicBezTo>
                    <a:pt x="16545" y="13972"/>
                    <a:pt x="13973" y="16545"/>
                    <a:pt x="10801" y="16545"/>
                  </a:cubicBezTo>
                  <a:cubicBezTo>
                    <a:pt x="7628" y="16545"/>
                    <a:pt x="5056" y="13972"/>
                    <a:pt x="5056" y="10800"/>
                  </a:cubicBezTo>
                  <a:cubicBezTo>
                    <a:pt x="5056" y="7628"/>
                    <a:pt x="7628" y="5055"/>
                    <a:pt x="10801" y="5055"/>
                  </a:cubicBezTo>
                  <a:cubicBezTo>
                    <a:pt x="13973" y="5055"/>
                    <a:pt x="16545" y="7628"/>
                    <a:pt x="16545" y="10800"/>
                  </a:cubicBez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300" name="Google Shape;260;p4"/>
            <p:cNvSpPr/>
            <p:nvPr/>
          </p:nvSpPr>
          <p:spPr>
            <a:xfrm>
              <a:off x="287551" y="26542"/>
              <a:ext cx="63977" cy="63977"/>
            </a:xfrm>
            <a:custGeom>
              <a:avLst/>
              <a:gdLst/>
              <a:ahLst/>
              <a:cxnLst>
                <a:cxn ang="0">
                  <a:pos x="wd2" y="hd2"/>
                </a:cxn>
                <a:cxn ang="5400000">
                  <a:pos x="wd2" y="hd2"/>
                </a:cxn>
                <a:cxn ang="10800000">
                  <a:pos x="wd2" y="hd2"/>
                </a:cxn>
                <a:cxn ang="16200000">
                  <a:pos x="wd2" y="hd2"/>
                </a:cxn>
              </a:cxnLst>
              <a:rect l="0" t="0" r="r" b="b"/>
              <a:pathLst>
                <a:path w="21600" h="21600" extrusionOk="0">
                  <a:moveTo>
                    <a:pt x="18262" y="3004"/>
                  </a:moveTo>
                  <a:cubicBezTo>
                    <a:pt x="16322" y="1146"/>
                    <a:pt x="13693" y="0"/>
                    <a:pt x="10800" y="0"/>
                  </a:cubicBezTo>
                  <a:cubicBezTo>
                    <a:pt x="4845" y="0"/>
                    <a:pt x="0" y="4845"/>
                    <a:pt x="0" y="10800"/>
                  </a:cubicBezTo>
                  <a:cubicBezTo>
                    <a:pt x="0" y="12930"/>
                    <a:pt x="622" y="14916"/>
                    <a:pt x="1691" y="16592"/>
                  </a:cubicBezTo>
                  <a:cubicBezTo>
                    <a:pt x="2613" y="18036"/>
                    <a:pt x="3868" y="19248"/>
                    <a:pt x="5348" y="20117"/>
                  </a:cubicBezTo>
                  <a:cubicBezTo>
                    <a:pt x="6949" y="21058"/>
                    <a:pt x="8812" y="21600"/>
                    <a:pt x="10800" y="21600"/>
                  </a:cubicBezTo>
                  <a:cubicBezTo>
                    <a:pt x="16755" y="21600"/>
                    <a:pt x="21600" y="16755"/>
                    <a:pt x="21600" y="10800"/>
                  </a:cubicBezTo>
                  <a:cubicBezTo>
                    <a:pt x="21600" y="9568"/>
                    <a:pt x="21390" y="8385"/>
                    <a:pt x="21008" y="7282"/>
                  </a:cubicBezTo>
                  <a:cubicBezTo>
                    <a:pt x="20441" y="5641"/>
                    <a:pt x="19490" y="4180"/>
                    <a:pt x="18262" y="3004"/>
                  </a:cubicBezTo>
                  <a:close/>
                  <a:moveTo>
                    <a:pt x="16545" y="10800"/>
                  </a:moveTo>
                  <a:cubicBezTo>
                    <a:pt x="16545" y="13972"/>
                    <a:pt x="13972" y="16545"/>
                    <a:pt x="10800" y="16545"/>
                  </a:cubicBezTo>
                  <a:cubicBezTo>
                    <a:pt x="7628" y="16545"/>
                    <a:pt x="5055" y="13972"/>
                    <a:pt x="5055" y="10800"/>
                  </a:cubicBezTo>
                  <a:cubicBezTo>
                    <a:pt x="5055" y="7628"/>
                    <a:pt x="7628" y="5055"/>
                    <a:pt x="10800" y="5055"/>
                  </a:cubicBezTo>
                  <a:cubicBezTo>
                    <a:pt x="13972" y="5055"/>
                    <a:pt x="16545" y="7628"/>
                    <a:pt x="16545" y="10800"/>
                  </a:cubicBez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grpSp>
      <p:sp>
        <p:nvSpPr>
          <p:cNvPr id="302" name="Google Shape;261;p4"/>
          <p:cNvSpPr/>
          <p:nvPr/>
        </p:nvSpPr>
        <p:spPr>
          <a:xfrm flipH="1">
            <a:off x="3050820" y="6405055"/>
            <a:ext cx="2389312" cy="2"/>
          </a:xfrm>
          <a:prstGeom prst="line">
            <a:avLst/>
          </a:prstGeom>
          <a:ln w="12700">
            <a:solidFill>
              <a:srgbClr val="FFFFFF"/>
            </a:solidFill>
            <a:miter lim="8000"/>
          </a:ln>
        </p:spPr>
        <p:txBody>
          <a:bodyPr lIns="45719" rIns="45719"/>
          <a:lstStyle/>
          <a:p>
            <a:endParaRPr/>
          </a:p>
        </p:txBody>
      </p:sp>
      <p:sp>
        <p:nvSpPr>
          <p:cNvPr id="303" name="Google Shape;262;p4"/>
          <p:cNvSpPr txBox="1"/>
          <p:nvPr/>
        </p:nvSpPr>
        <p:spPr>
          <a:xfrm>
            <a:off x="2504825" y="5244751"/>
            <a:ext cx="3794300" cy="55241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lnSpc>
                <a:spcPct val="115384"/>
              </a:lnSpc>
              <a:defRPr sz="1300">
                <a:solidFill>
                  <a:srgbClr val="002F5F"/>
                </a:solidFill>
              </a:defRPr>
            </a:pPr>
            <a:r>
              <a:rPr lang="de-DE" dirty="0" smtClean="0">
                <a:solidFill>
                  <a:srgbClr val="002060"/>
                </a:solidFill>
              </a:rPr>
              <a:t>Nichtübereinstimmungen, Korrektur- und </a:t>
            </a:r>
            <a:r>
              <a:rPr lang="de-DE" dirty="0" smtClean="0">
                <a:solidFill>
                  <a:srgbClr val="D7294A"/>
                </a:solidFill>
              </a:rPr>
              <a:t>Vorbeugungsmaßnahmen</a:t>
            </a:r>
            <a:endParaRPr dirty="0">
              <a:solidFill>
                <a:srgbClr val="D7294A"/>
              </a:solidFill>
            </a:endParaRPr>
          </a:p>
        </p:txBody>
      </p:sp>
      <p:sp>
        <p:nvSpPr>
          <p:cNvPr id="304" name="Google Shape;263;p4"/>
          <p:cNvSpPr/>
          <p:nvPr/>
        </p:nvSpPr>
        <p:spPr>
          <a:xfrm flipH="1" flipV="1">
            <a:off x="2564494" y="5780594"/>
            <a:ext cx="3749947" cy="2"/>
          </a:xfrm>
          <a:prstGeom prst="line">
            <a:avLst/>
          </a:prstGeom>
          <a:ln>
            <a:solidFill>
              <a:srgbClr val="002F5F"/>
            </a:solidFill>
            <a:miter lim="8000"/>
          </a:ln>
        </p:spPr>
        <p:txBody>
          <a:bodyPr lIns="45719" rIns="45719"/>
          <a:lstStyle/>
          <a:p>
            <a:endParaRPr/>
          </a:p>
        </p:txBody>
      </p:sp>
      <p:grpSp>
        <p:nvGrpSpPr>
          <p:cNvPr id="316" name="Google Shape;264;p4"/>
          <p:cNvGrpSpPr/>
          <p:nvPr/>
        </p:nvGrpSpPr>
        <p:grpSpPr>
          <a:xfrm>
            <a:off x="1404401" y="5293854"/>
            <a:ext cx="913307" cy="913306"/>
            <a:chOff x="0" y="0"/>
            <a:chExt cx="913305" cy="913305"/>
          </a:xfrm>
        </p:grpSpPr>
        <p:sp>
          <p:nvSpPr>
            <p:cNvPr id="305" name="Google Shape;265;p4"/>
            <p:cNvSpPr/>
            <p:nvPr/>
          </p:nvSpPr>
          <p:spPr>
            <a:xfrm>
              <a:off x="0" y="0"/>
              <a:ext cx="913306" cy="913306"/>
            </a:xfrm>
            <a:prstGeom prst="ellipse">
              <a:avLst/>
            </a:prstGeom>
            <a:solidFill>
              <a:srgbClr val="002F5F"/>
            </a:solidFill>
            <a:ln w="57150" cap="flat">
              <a:solidFill>
                <a:srgbClr val="FFFFFF"/>
              </a:solidFill>
              <a:prstDash val="solid"/>
              <a:miter lim="800000"/>
            </a:ln>
            <a:effectLst/>
          </p:spPr>
          <p:txBody>
            <a:bodyPr wrap="square" lIns="45719" tIns="45719" rIns="45719" bIns="45719" numCol="1" anchor="ctr">
              <a:noAutofit/>
            </a:bodyPr>
            <a:lstStyle/>
            <a:p>
              <a:pPr algn="ctr">
                <a:defRPr sz="1800">
                  <a:latin typeface="Calibri"/>
                  <a:ea typeface="Calibri"/>
                  <a:cs typeface="Calibri"/>
                  <a:sym typeface="Calibri"/>
                </a:defRPr>
              </a:pPr>
              <a:endParaRPr/>
            </a:p>
          </p:txBody>
        </p:sp>
        <p:sp>
          <p:nvSpPr>
            <p:cNvPr id="306" name="Google Shape;266;p4"/>
            <p:cNvSpPr/>
            <p:nvPr/>
          </p:nvSpPr>
          <p:spPr>
            <a:xfrm>
              <a:off x="152788" y="152788"/>
              <a:ext cx="607729" cy="607731"/>
            </a:xfrm>
            <a:prstGeom prst="ellipse">
              <a:avLst/>
            </a:prstGeom>
            <a:solidFill>
              <a:srgbClr val="FFFFFF"/>
            </a:solidFill>
            <a:ln w="12700" cap="flat">
              <a:noFill/>
              <a:miter lim="400000"/>
            </a:ln>
            <a:effectLst/>
          </p:spPr>
          <p:txBody>
            <a:bodyPr wrap="square" lIns="45719" tIns="45719" rIns="45719" bIns="45719" numCol="1" anchor="ctr">
              <a:noAutofit/>
            </a:bodyPr>
            <a:lstStyle/>
            <a:p>
              <a:pPr algn="ctr">
                <a:defRPr sz="1800">
                  <a:latin typeface="Calibri"/>
                  <a:ea typeface="Calibri"/>
                  <a:cs typeface="Calibri"/>
                  <a:sym typeface="Calibri"/>
                </a:defRPr>
              </a:pPr>
              <a:endParaRPr/>
            </a:p>
          </p:txBody>
        </p:sp>
        <p:grpSp>
          <p:nvGrpSpPr>
            <p:cNvPr id="315" name="Google Shape;267;p4"/>
            <p:cNvGrpSpPr/>
            <p:nvPr/>
          </p:nvGrpSpPr>
          <p:grpSpPr>
            <a:xfrm>
              <a:off x="240478" y="240481"/>
              <a:ext cx="432351" cy="432341"/>
              <a:chOff x="3" y="-4"/>
              <a:chExt cx="432350" cy="432340"/>
            </a:xfrm>
          </p:grpSpPr>
          <p:grpSp>
            <p:nvGrpSpPr>
              <p:cNvPr id="311" name="Google Shape;268;p4"/>
              <p:cNvGrpSpPr/>
              <p:nvPr/>
            </p:nvGrpSpPr>
            <p:grpSpPr>
              <a:xfrm>
                <a:off x="3" y="-5"/>
                <a:ext cx="432352" cy="432341"/>
                <a:chOff x="3" y="-4"/>
                <a:chExt cx="432350" cy="432340"/>
              </a:xfrm>
            </p:grpSpPr>
            <p:sp>
              <p:nvSpPr>
                <p:cNvPr id="307" name="Google Shape;269;p4"/>
                <p:cNvSpPr/>
                <p:nvPr/>
              </p:nvSpPr>
              <p:spPr>
                <a:xfrm>
                  <a:off x="105241" y="-5"/>
                  <a:ext cx="327114" cy="378684"/>
                </a:xfrm>
                <a:custGeom>
                  <a:avLst/>
                  <a:gdLst/>
                  <a:ahLst/>
                  <a:cxnLst>
                    <a:cxn ang="0">
                      <a:pos x="wd2" y="hd2"/>
                    </a:cxn>
                    <a:cxn ang="5400000">
                      <a:pos x="wd2" y="hd2"/>
                    </a:cxn>
                    <a:cxn ang="10800000">
                      <a:pos x="wd2" y="hd2"/>
                    </a:cxn>
                    <a:cxn ang="16200000">
                      <a:pos x="wd2" y="hd2"/>
                    </a:cxn>
                  </a:cxnLst>
                  <a:rect l="0" t="0" r="r" b="b"/>
                  <a:pathLst>
                    <a:path w="20296" h="20527" extrusionOk="0">
                      <a:moveTo>
                        <a:pt x="15530" y="20527"/>
                      </a:moveTo>
                      <a:cubicBezTo>
                        <a:pt x="15384" y="20527"/>
                        <a:pt x="15239" y="20475"/>
                        <a:pt x="15132" y="20374"/>
                      </a:cubicBezTo>
                      <a:cubicBezTo>
                        <a:pt x="14932" y="20183"/>
                        <a:pt x="14948" y="19885"/>
                        <a:pt x="15167" y="19711"/>
                      </a:cubicBezTo>
                      <a:cubicBezTo>
                        <a:pt x="15318" y="19592"/>
                        <a:pt x="15466" y="19470"/>
                        <a:pt x="15610" y="19343"/>
                      </a:cubicBezTo>
                      <a:cubicBezTo>
                        <a:pt x="16268" y="18768"/>
                        <a:pt x="16856" y="18125"/>
                        <a:pt x="17355" y="17433"/>
                      </a:cubicBezTo>
                      <a:cubicBezTo>
                        <a:pt x="17450" y="17301"/>
                        <a:pt x="17543" y="17165"/>
                        <a:pt x="17632" y="17029"/>
                      </a:cubicBezTo>
                      <a:cubicBezTo>
                        <a:pt x="20351" y="12828"/>
                        <a:pt x="19521" y="7507"/>
                        <a:pt x="15610" y="4092"/>
                      </a:cubicBezTo>
                      <a:cubicBezTo>
                        <a:pt x="11702" y="675"/>
                        <a:pt x="5612" y="-50"/>
                        <a:pt x="801" y="2326"/>
                      </a:cubicBezTo>
                      <a:cubicBezTo>
                        <a:pt x="543" y="2454"/>
                        <a:pt x="215" y="2375"/>
                        <a:pt x="70" y="2150"/>
                      </a:cubicBezTo>
                      <a:cubicBezTo>
                        <a:pt x="-76" y="1924"/>
                        <a:pt x="14" y="1638"/>
                        <a:pt x="272" y="1511"/>
                      </a:cubicBezTo>
                      <a:cubicBezTo>
                        <a:pt x="5502" y="-1073"/>
                        <a:pt x="12121" y="-285"/>
                        <a:pt x="16371" y="3428"/>
                      </a:cubicBezTo>
                      <a:cubicBezTo>
                        <a:pt x="20621" y="7140"/>
                        <a:pt x="21524" y="12924"/>
                        <a:pt x="18567" y="17492"/>
                      </a:cubicBezTo>
                      <a:cubicBezTo>
                        <a:pt x="18470" y="17641"/>
                        <a:pt x="18369" y="17787"/>
                        <a:pt x="18266" y="17931"/>
                      </a:cubicBezTo>
                      <a:cubicBezTo>
                        <a:pt x="17724" y="18684"/>
                        <a:pt x="17087" y="19382"/>
                        <a:pt x="16372" y="20007"/>
                      </a:cubicBezTo>
                      <a:cubicBezTo>
                        <a:pt x="16217" y="20143"/>
                        <a:pt x="16056" y="20275"/>
                        <a:pt x="15893" y="20405"/>
                      </a:cubicBezTo>
                      <a:cubicBezTo>
                        <a:pt x="15791" y="20487"/>
                        <a:pt x="15661" y="20527"/>
                        <a:pt x="15531" y="20527"/>
                      </a:cubicBez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308" name="Google Shape;270;p4"/>
                <p:cNvSpPr/>
                <p:nvPr/>
              </p:nvSpPr>
              <p:spPr>
                <a:xfrm>
                  <a:off x="3" y="53672"/>
                  <a:ext cx="327106" cy="378664"/>
                </a:xfrm>
                <a:custGeom>
                  <a:avLst/>
                  <a:gdLst/>
                  <a:ahLst/>
                  <a:cxnLst>
                    <a:cxn ang="0">
                      <a:pos x="wd2" y="hd2"/>
                    </a:cxn>
                    <a:cxn ang="5400000">
                      <a:pos x="wd2" y="hd2"/>
                    </a:cxn>
                    <a:cxn ang="10800000">
                      <a:pos x="wd2" y="hd2"/>
                    </a:cxn>
                    <a:cxn ang="16200000">
                      <a:pos x="wd2" y="hd2"/>
                    </a:cxn>
                  </a:cxnLst>
                  <a:rect l="0" t="0" r="r" b="b"/>
                  <a:pathLst>
                    <a:path w="20296" h="21493" extrusionOk="0">
                      <a:moveTo>
                        <a:pt x="13437" y="21493"/>
                      </a:moveTo>
                      <a:cubicBezTo>
                        <a:pt x="9954" y="21493"/>
                        <a:pt x="6505" y="20262"/>
                        <a:pt x="3926" y="17903"/>
                      </a:cubicBezTo>
                      <a:cubicBezTo>
                        <a:pt x="-327" y="14014"/>
                        <a:pt x="-1228" y="7959"/>
                        <a:pt x="1732" y="3178"/>
                      </a:cubicBezTo>
                      <a:cubicBezTo>
                        <a:pt x="1823" y="3025"/>
                        <a:pt x="1926" y="2870"/>
                        <a:pt x="2033" y="2714"/>
                      </a:cubicBezTo>
                      <a:cubicBezTo>
                        <a:pt x="2574" y="1926"/>
                        <a:pt x="3211" y="1197"/>
                        <a:pt x="3925" y="544"/>
                      </a:cubicBezTo>
                      <a:cubicBezTo>
                        <a:pt x="4081" y="401"/>
                        <a:pt x="4244" y="261"/>
                        <a:pt x="4404" y="128"/>
                      </a:cubicBezTo>
                      <a:cubicBezTo>
                        <a:pt x="4624" y="-54"/>
                        <a:pt x="4962" y="-40"/>
                        <a:pt x="5162" y="160"/>
                      </a:cubicBezTo>
                      <a:cubicBezTo>
                        <a:pt x="5362" y="359"/>
                        <a:pt x="5346" y="670"/>
                        <a:pt x="5128" y="853"/>
                      </a:cubicBezTo>
                      <a:cubicBezTo>
                        <a:pt x="4980" y="977"/>
                        <a:pt x="4828" y="1107"/>
                        <a:pt x="4684" y="1238"/>
                      </a:cubicBezTo>
                      <a:cubicBezTo>
                        <a:pt x="4028" y="1840"/>
                        <a:pt x="3441" y="2513"/>
                        <a:pt x="2942" y="3238"/>
                      </a:cubicBezTo>
                      <a:cubicBezTo>
                        <a:pt x="2847" y="3377"/>
                        <a:pt x="2754" y="3517"/>
                        <a:pt x="2670" y="3657"/>
                      </a:cubicBezTo>
                      <a:cubicBezTo>
                        <a:pt x="-56" y="8060"/>
                        <a:pt x="774" y="13631"/>
                        <a:pt x="4684" y="17208"/>
                      </a:cubicBezTo>
                      <a:cubicBezTo>
                        <a:pt x="8594" y="20786"/>
                        <a:pt x="14686" y="21546"/>
                        <a:pt x="19495" y="19056"/>
                      </a:cubicBezTo>
                      <a:cubicBezTo>
                        <a:pt x="19753" y="18923"/>
                        <a:pt x="20081" y="19005"/>
                        <a:pt x="20226" y="19242"/>
                      </a:cubicBezTo>
                      <a:cubicBezTo>
                        <a:pt x="20372" y="19478"/>
                        <a:pt x="20282" y="19777"/>
                        <a:pt x="20024" y="19910"/>
                      </a:cubicBezTo>
                      <a:cubicBezTo>
                        <a:pt x="17968" y="20974"/>
                        <a:pt x="15696" y="21493"/>
                        <a:pt x="13437" y="21493"/>
                      </a:cubicBez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309" name="Google Shape;271;p4"/>
                <p:cNvSpPr/>
                <p:nvPr/>
              </p:nvSpPr>
              <p:spPr>
                <a:xfrm>
                  <a:off x="345968" y="321099"/>
                  <a:ext cx="58913" cy="58913"/>
                </a:xfrm>
                <a:custGeom>
                  <a:avLst/>
                  <a:gdLst/>
                  <a:ahLst/>
                  <a:cxnLst>
                    <a:cxn ang="0">
                      <a:pos x="wd2" y="hd2"/>
                    </a:cxn>
                    <a:cxn ang="5400000">
                      <a:pos x="wd2" y="hd2"/>
                    </a:cxn>
                    <a:cxn ang="10800000">
                      <a:pos x="wd2" y="hd2"/>
                    </a:cxn>
                    <a:cxn ang="16200000">
                      <a:pos x="wd2" y="hd2"/>
                    </a:cxn>
                  </a:cxnLst>
                  <a:rect l="0" t="0" r="r" b="b"/>
                  <a:pathLst>
                    <a:path w="21600" h="21600" extrusionOk="0">
                      <a:moveTo>
                        <a:pt x="18426" y="21600"/>
                      </a:moveTo>
                      <a:lnTo>
                        <a:pt x="3174" y="21600"/>
                      </a:lnTo>
                      <a:cubicBezTo>
                        <a:pt x="1423" y="21600"/>
                        <a:pt x="0" y="20184"/>
                        <a:pt x="0" y="18426"/>
                      </a:cubicBezTo>
                      <a:lnTo>
                        <a:pt x="0" y="3174"/>
                      </a:lnTo>
                      <a:cubicBezTo>
                        <a:pt x="0" y="1423"/>
                        <a:pt x="1423" y="0"/>
                        <a:pt x="3174" y="0"/>
                      </a:cubicBezTo>
                      <a:cubicBezTo>
                        <a:pt x="4926" y="0"/>
                        <a:pt x="6349" y="1416"/>
                        <a:pt x="6349" y="3174"/>
                      </a:cubicBezTo>
                      <a:lnTo>
                        <a:pt x="6349" y="15251"/>
                      </a:lnTo>
                      <a:lnTo>
                        <a:pt x="18426" y="15251"/>
                      </a:lnTo>
                      <a:cubicBezTo>
                        <a:pt x="20177" y="15251"/>
                        <a:pt x="21600" y="16667"/>
                        <a:pt x="21600" y="18426"/>
                      </a:cubicBezTo>
                      <a:cubicBezTo>
                        <a:pt x="21600" y="20184"/>
                        <a:pt x="20177" y="21600"/>
                        <a:pt x="18426" y="21600"/>
                      </a:cubicBez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310" name="Google Shape;272;p4"/>
                <p:cNvSpPr/>
                <p:nvPr/>
              </p:nvSpPr>
              <p:spPr>
                <a:xfrm>
                  <a:off x="27530" y="52319"/>
                  <a:ext cx="58912" cy="58912"/>
                </a:xfrm>
                <a:custGeom>
                  <a:avLst/>
                  <a:gdLst/>
                  <a:ahLst/>
                  <a:cxnLst>
                    <a:cxn ang="0">
                      <a:pos x="wd2" y="hd2"/>
                    </a:cxn>
                    <a:cxn ang="5400000">
                      <a:pos x="wd2" y="hd2"/>
                    </a:cxn>
                    <a:cxn ang="10800000">
                      <a:pos x="wd2" y="hd2"/>
                    </a:cxn>
                    <a:cxn ang="16200000">
                      <a:pos x="wd2" y="hd2"/>
                    </a:cxn>
                  </a:cxnLst>
                  <a:rect l="0" t="0" r="r" b="b"/>
                  <a:pathLst>
                    <a:path w="21600" h="21600" extrusionOk="0">
                      <a:moveTo>
                        <a:pt x="18426" y="21600"/>
                      </a:moveTo>
                      <a:cubicBezTo>
                        <a:pt x="16674" y="21600"/>
                        <a:pt x="15251" y="20184"/>
                        <a:pt x="15251" y="18426"/>
                      </a:cubicBezTo>
                      <a:lnTo>
                        <a:pt x="15251" y="6349"/>
                      </a:lnTo>
                      <a:lnTo>
                        <a:pt x="3174" y="6349"/>
                      </a:lnTo>
                      <a:cubicBezTo>
                        <a:pt x="1423" y="6349"/>
                        <a:pt x="0" y="4933"/>
                        <a:pt x="0" y="3174"/>
                      </a:cubicBezTo>
                      <a:cubicBezTo>
                        <a:pt x="0" y="1416"/>
                        <a:pt x="1423" y="0"/>
                        <a:pt x="3174" y="0"/>
                      </a:cubicBezTo>
                      <a:lnTo>
                        <a:pt x="18426" y="0"/>
                      </a:lnTo>
                      <a:cubicBezTo>
                        <a:pt x="20177" y="0"/>
                        <a:pt x="21600" y="1416"/>
                        <a:pt x="21600" y="3174"/>
                      </a:cubicBezTo>
                      <a:lnTo>
                        <a:pt x="21600" y="18426"/>
                      </a:lnTo>
                      <a:cubicBezTo>
                        <a:pt x="21600" y="20177"/>
                        <a:pt x="20177" y="21600"/>
                        <a:pt x="18426" y="21600"/>
                      </a:cubicBez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grpSp>
          <p:grpSp>
            <p:nvGrpSpPr>
              <p:cNvPr id="314" name="Google Shape;273;p4"/>
              <p:cNvGrpSpPr/>
              <p:nvPr/>
            </p:nvGrpSpPr>
            <p:grpSpPr>
              <a:xfrm>
                <a:off x="75834" y="75867"/>
                <a:ext cx="280626" cy="280622"/>
                <a:chOff x="0" y="-3"/>
                <a:chExt cx="280624" cy="280620"/>
              </a:xfrm>
            </p:grpSpPr>
            <p:sp>
              <p:nvSpPr>
                <p:cNvPr id="312" name="Google Shape;274;p4"/>
                <p:cNvSpPr/>
                <p:nvPr/>
              </p:nvSpPr>
              <p:spPr>
                <a:xfrm>
                  <a:off x="0" y="-4"/>
                  <a:ext cx="280625" cy="280622"/>
                </a:xfrm>
                <a:custGeom>
                  <a:avLst/>
                  <a:gdLst/>
                  <a:ahLst/>
                  <a:cxnLst>
                    <a:cxn ang="0">
                      <a:pos x="wd2" y="hd2"/>
                    </a:cxn>
                    <a:cxn ang="5400000">
                      <a:pos x="wd2" y="hd2"/>
                    </a:cxn>
                    <a:cxn ang="10800000">
                      <a:pos x="wd2" y="hd2"/>
                    </a:cxn>
                    <a:cxn ang="16200000">
                      <a:pos x="wd2" y="hd2"/>
                    </a:cxn>
                  </a:cxnLst>
                  <a:rect l="0" t="0" r="r" b="b"/>
                  <a:pathLst>
                    <a:path w="21600" h="21538" extrusionOk="0">
                      <a:moveTo>
                        <a:pt x="10800" y="21538"/>
                      </a:moveTo>
                      <a:cubicBezTo>
                        <a:pt x="10135" y="21538"/>
                        <a:pt x="9470" y="21475"/>
                        <a:pt x="8825" y="21353"/>
                      </a:cubicBezTo>
                      <a:cubicBezTo>
                        <a:pt x="8545" y="21300"/>
                        <a:pt x="8331" y="21075"/>
                        <a:pt x="8291" y="20794"/>
                      </a:cubicBezTo>
                      <a:lnTo>
                        <a:pt x="8038" y="19013"/>
                      </a:lnTo>
                      <a:cubicBezTo>
                        <a:pt x="7652" y="18885"/>
                        <a:pt x="7274" y="18729"/>
                        <a:pt x="6907" y="18545"/>
                      </a:cubicBezTo>
                      <a:lnTo>
                        <a:pt x="5460" y="19627"/>
                      </a:lnTo>
                      <a:cubicBezTo>
                        <a:pt x="5231" y="19798"/>
                        <a:pt x="4919" y="19804"/>
                        <a:pt x="4683" y="19644"/>
                      </a:cubicBezTo>
                      <a:cubicBezTo>
                        <a:pt x="3588" y="18892"/>
                        <a:pt x="2652" y="17959"/>
                        <a:pt x="1900" y="16868"/>
                      </a:cubicBezTo>
                      <a:cubicBezTo>
                        <a:pt x="1739" y="16633"/>
                        <a:pt x="1745" y="16323"/>
                        <a:pt x="1915" y="16095"/>
                      </a:cubicBezTo>
                      <a:lnTo>
                        <a:pt x="2999" y="14649"/>
                      </a:lnTo>
                      <a:cubicBezTo>
                        <a:pt x="2817" y="14290"/>
                        <a:pt x="2659" y="13912"/>
                        <a:pt x="2529" y="13523"/>
                      </a:cubicBezTo>
                      <a:lnTo>
                        <a:pt x="743" y="13268"/>
                      </a:lnTo>
                      <a:cubicBezTo>
                        <a:pt x="461" y="13228"/>
                        <a:pt x="237" y="13013"/>
                        <a:pt x="184" y="12735"/>
                      </a:cubicBezTo>
                      <a:cubicBezTo>
                        <a:pt x="61" y="12093"/>
                        <a:pt x="0" y="11433"/>
                        <a:pt x="0" y="10770"/>
                      </a:cubicBezTo>
                      <a:cubicBezTo>
                        <a:pt x="0" y="10107"/>
                        <a:pt x="63" y="9444"/>
                        <a:pt x="184" y="8800"/>
                      </a:cubicBezTo>
                      <a:cubicBezTo>
                        <a:pt x="237" y="8520"/>
                        <a:pt x="463" y="8306"/>
                        <a:pt x="745" y="8265"/>
                      </a:cubicBezTo>
                      <a:lnTo>
                        <a:pt x="2529" y="8013"/>
                      </a:lnTo>
                      <a:cubicBezTo>
                        <a:pt x="2659" y="7625"/>
                        <a:pt x="2816" y="7247"/>
                        <a:pt x="2996" y="6885"/>
                      </a:cubicBezTo>
                      <a:lnTo>
                        <a:pt x="1915" y="5442"/>
                      </a:lnTo>
                      <a:cubicBezTo>
                        <a:pt x="1743" y="5214"/>
                        <a:pt x="1737" y="4903"/>
                        <a:pt x="1900" y="4669"/>
                      </a:cubicBezTo>
                      <a:cubicBezTo>
                        <a:pt x="2647" y="3583"/>
                        <a:pt x="3583" y="2649"/>
                        <a:pt x="4682" y="1893"/>
                      </a:cubicBezTo>
                      <a:cubicBezTo>
                        <a:pt x="4916" y="1731"/>
                        <a:pt x="5230" y="1736"/>
                        <a:pt x="5458" y="1909"/>
                      </a:cubicBezTo>
                      <a:lnTo>
                        <a:pt x="6901" y="2986"/>
                      </a:lnTo>
                      <a:cubicBezTo>
                        <a:pt x="7264" y="2804"/>
                        <a:pt x="7643" y="2646"/>
                        <a:pt x="8036" y="2517"/>
                      </a:cubicBezTo>
                      <a:lnTo>
                        <a:pt x="8289" y="741"/>
                      </a:lnTo>
                      <a:cubicBezTo>
                        <a:pt x="8329" y="460"/>
                        <a:pt x="8545" y="236"/>
                        <a:pt x="8824" y="182"/>
                      </a:cubicBezTo>
                      <a:cubicBezTo>
                        <a:pt x="10115" y="-62"/>
                        <a:pt x="11489" y="-60"/>
                        <a:pt x="12776" y="182"/>
                      </a:cubicBezTo>
                      <a:cubicBezTo>
                        <a:pt x="13057" y="236"/>
                        <a:pt x="13271" y="460"/>
                        <a:pt x="13311" y="741"/>
                      </a:cubicBezTo>
                      <a:lnTo>
                        <a:pt x="13564" y="2517"/>
                      </a:lnTo>
                      <a:cubicBezTo>
                        <a:pt x="13957" y="2648"/>
                        <a:pt x="14336" y="2804"/>
                        <a:pt x="14696" y="2986"/>
                      </a:cubicBezTo>
                      <a:lnTo>
                        <a:pt x="16137" y="1909"/>
                      </a:lnTo>
                      <a:cubicBezTo>
                        <a:pt x="16365" y="1737"/>
                        <a:pt x="16678" y="1733"/>
                        <a:pt x="16914" y="1892"/>
                      </a:cubicBezTo>
                      <a:cubicBezTo>
                        <a:pt x="18017" y="2648"/>
                        <a:pt x="18954" y="3583"/>
                        <a:pt x="19702" y="4673"/>
                      </a:cubicBezTo>
                      <a:cubicBezTo>
                        <a:pt x="19863" y="4909"/>
                        <a:pt x="19857" y="5219"/>
                        <a:pt x="19685" y="5446"/>
                      </a:cubicBezTo>
                      <a:lnTo>
                        <a:pt x="18604" y="6885"/>
                      </a:lnTo>
                      <a:cubicBezTo>
                        <a:pt x="18784" y="7246"/>
                        <a:pt x="18941" y="7623"/>
                        <a:pt x="19071" y="8011"/>
                      </a:cubicBezTo>
                      <a:lnTo>
                        <a:pt x="20854" y="8263"/>
                      </a:lnTo>
                      <a:cubicBezTo>
                        <a:pt x="21136" y="8303"/>
                        <a:pt x="21363" y="8518"/>
                        <a:pt x="21415" y="8798"/>
                      </a:cubicBezTo>
                      <a:cubicBezTo>
                        <a:pt x="21537" y="9444"/>
                        <a:pt x="21600" y="10107"/>
                        <a:pt x="21600" y="10769"/>
                      </a:cubicBezTo>
                      <a:cubicBezTo>
                        <a:pt x="21600" y="11430"/>
                        <a:pt x="21537" y="12090"/>
                        <a:pt x="21415" y="12733"/>
                      </a:cubicBezTo>
                      <a:cubicBezTo>
                        <a:pt x="21361" y="13013"/>
                        <a:pt x="21137" y="13226"/>
                        <a:pt x="20855" y="13266"/>
                      </a:cubicBezTo>
                      <a:lnTo>
                        <a:pt x="19069" y="13521"/>
                      </a:lnTo>
                      <a:cubicBezTo>
                        <a:pt x="18939" y="13911"/>
                        <a:pt x="18781" y="14288"/>
                        <a:pt x="18599" y="14650"/>
                      </a:cubicBezTo>
                      <a:lnTo>
                        <a:pt x="19684" y="16088"/>
                      </a:lnTo>
                      <a:cubicBezTo>
                        <a:pt x="19855" y="16315"/>
                        <a:pt x="19863" y="16627"/>
                        <a:pt x="19700" y="16861"/>
                      </a:cubicBezTo>
                      <a:cubicBezTo>
                        <a:pt x="18953" y="17950"/>
                        <a:pt x="18015" y="18886"/>
                        <a:pt x="16912" y="19641"/>
                      </a:cubicBezTo>
                      <a:cubicBezTo>
                        <a:pt x="16676" y="19803"/>
                        <a:pt x="16364" y="19795"/>
                        <a:pt x="16136" y="19624"/>
                      </a:cubicBezTo>
                      <a:lnTo>
                        <a:pt x="14693" y="18542"/>
                      </a:lnTo>
                      <a:cubicBezTo>
                        <a:pt x="14326" y="18726"/>
                        <a:pt x="13950" y="18882"/>
                        <a:pt x="13562" y="19008"/>
                      </a:cubicBezTo>
                      <a:lnTo>
                        <a:pt x="13309" y="20789"/>
                      </a:lnTo>
                      <a:cubicBezTo>
                        <a:pt x="13269" y="21071"/>
                        <a:pt x="13055" y="21297"/>
                        <a:pt x="12775" y="21349"/>
                      </a:cubicBezTo>
                      <a:cubicBezTo>
                        <a:pt x="12130" y="21471"/>
                        <a:pt x="11465" y="21533"/>
                        <a:pt x="10797" y="21533"/>
                      </a:cubicBezTo>
                      <a:close/>
                      <a:moveTo>
                        <a:pt x="9542" y="20125"/>
                      </a:moveTo>
                      <a:cubicBezTo>
                        <a:pt x="10373" y="20238"/>
                        <a:pt x="11235" y="20237"/>
                        <a:pt x="12064" y="20125"/>
                      </a:cubicBezTo>
                      <a:lnTo>
                        <a:pt x="12307" y="18408"/>
                      </a:lnTo>
                      <a:cubicBezTo>
                        <a:pt x="12344" y="18145"/>
                        <a:pt x="12534" y="17930"/>
                        <a:pt x="12791" y="17860"/>
                      </a:cubicBezTo>
                      <a:cubicBezTo>
                        <a:pt x="13360" y="17705"/>
                        <a:pt x="13911" y="17478"/>
                        <a:pt x="14429" y="17184"/>
                      </a:cubicBezTo>
                      <a:cubicBezTo>
                        <a:pt x="14659" y="17051"/>
                        <a:pt x="14945" y="17071"/>
                        <a:pt x="15158" y="17230"/>
                      </a:cubicBezTo>
                      <a:lnTo>
                        <a:pt x="16548" y="18272"/>
                      </a:lnTo>
                      <a:cubicBezTo>
                        <a:pt x="17223" y="17759"/>
                        <a:pt x="17819" y="17165"/>
                        <a:pt x="18329" y="16497"/>
                      </a:cubicBezTo>
                      <a:lnTo>
                        <a:pt x="17285" y="15110"/>
                      </a:lnTo>
                      <a:cubicBezTo>
                        <a:pt x="17125" y="14898"/>
                        <a:pt x="17107" y="14612"/>
                        <a:pt x="17239" y="14381"/>
                      </a:cubicBezTo>
                      <a:cubicBezTo>
                        <a:pt x="17530" y="13876"/>
                        <a:pt x="17759" y="13324"/>
                        <a:pt x="17920" y="12747"/>
                      </a:cubicBezTo>
                      <a:cubicBezTo>
                        <a:pt x="17991" y="12493"/>
                        <a:pt x="18205" y="12305"/>
                        <a:pt x="18467" y="12269"/>
                      </a:cubicBezTo>
                      <a:lnTo>
                        <a:pt x="20188" y="12023"/>
                      </a:lnTo>
                      <a:cubicBezTo>
                        <a:pt x="20244" y="11610"/>
                        <a:pt x="20273" y="11190"/>
                        <a:pt x="20273" y="10770"/>
                      </a:cubicBezTo>
                      <a:cubicBezTo>
                        <a:pt x="20273" y="10350"/>
                        <a:pt x="20244" y="9927"/>
                        <a:pt x="20188" y="9511"/>
                      </a:cubicBezTo>
                      <a:lnTo>
                        <a:pt x="18469" y="9268"/>
                      </a:lnTo>
                      <a:cubicBezTo>
                        <a:pt x="18207" y="9232"/>
                        <a:pt x="17991" y="9042"/>
                        <a:pt x="17920" y="8789"/>
                      </a:cubicBezTo>
                      <a:cubicBezTo>
                        <a:pt x="17759" y="8211"/>
                        <a:pt x="17531" y="7661"/>
                        <a:pt x="17242" y="7154"/>
                      </a:cubicBezTo>
                      <a:cubicBezTo>
                        <a:pt x="17110" y="6925"/>
                        <a:pt x="17128" y="6639"/>
                        <a:pt x="17288" y="6429"/>
                      </a:cubicBezTo>
                      <a:lnTo>
                        <a:pt x="18329" y="5042"/>
                      </a:lnTo>
                      <a:cubicBezTo>
                        <a:pt x="17819" y="4374"/>
                        <a:pt x="17223" y="3778"/>
                        <a:pt x="16548" y="3265"/>
                      </a:cubicBezTo>
                      <a:lnTo>
                        <a:pt x="15158" y="4304"/>
                      </a:lnTo>
                      <a:cubicBezTo>
                        <a:pt x="14945" y="4463"/>
                        <a:pt x="14657" y="4481"/>
                        <a:pt x="14426" y="4348"/>
                      </a:cubicBezTo>
                      <a:cubicBezTo>
                        <a:pt x="13927" y="4061"/>
                        <a:pt x="13375" y="3833"/>
                        <a:pt x="12788" y="3668"/>
                      </a:cubicBezTo>
                      <a:cubicBezTo>
                        <a:pt x="12534" y="3598"/>
                        <a:pt x="12346" y="3383"/>
                        <a:pt x="12309" y="3123"/>
                      </a:cubicBezTo>
                      <a:lnTo>
                        <a:pt x="12065" y="1414"/>
                      </a:lnTo>
                      <a:cubicBezTo>
                        <a:pt x="11237" y="1301"/>
                        <a:pt x="10374" y="1301"/>
                        <a:pt x="9544" y="1414"/>
                      </a:cubicBezTo>
                      <a:lnTo>
                        <a:pt x="9300" y="3123"/>
                      </a:lnTo>
                      <a:cubicBezTo>
                        <a:pt x="9263" y="3384"/>
                        <a:pt x="9075" y="3598"/>
                        <a:pt x="8821" y="3668"/>
                      </a:cubicBezTo>
                      <a:cubicBezTo>
                        <a:pt x="8236" y="3832"/>
                        <a:pt x="7683" y="4061"/>
                        <a:pt x="7177" y="4350"/>
                      </a:cubicBezTo>
                      <a:cubicBezTo>
                        <a:pt x="6947" y="4481"/>
                        <a:pt x="6659" y="4464"/>
                        <a:pt x="6448" y="4304"/>
                      </a:cubicBezTo>
                      <a:lnTo>
                        <a:pt x="5058" y="3265"/>
                      </a:lnTo>
                      <a:cubicBezTo>
                        <a:pt x="4384" y="3778"/>
                        <a:pt x="3788" y="4373"/>
                        <a:pt x="3280" y="5039"/>
                      </a:cubicBezTo>
                      <a:lnTo>
                        <a:pt x="4322" y="6429"/>
                      </a:lnTo>
                      <a:cubicBezTo>
                        <a:pt x="4481" y="6639"/>
                        <a:pt x="4498" y="6925"/>
                        <a:pt x="4367" y="7154"/>
                      </a:cubicBezTo>
                      <a:cubicBezTo>
                        <a:pt x="4078" y="7661"/>
                        <a:pt x="3850" y="8211"/>
                        <a:pt x="3689" y="8789"/>
                      </a:cubicBezTo>
                      <a:cubicBezTo>
                        <a:pt x="3618" y="9042"/>
                        <a:pt x="3402" y="9232"/>
                        <a:pt x="3140" y="9268"/>
                      </a:cubicBezTo>
                      <a:lnTo>
                        <a:pt x="1422" y="9511"/>
                      </a:lnTo>
                      <a:cubicBezTo>
                        <a:pt x="1365" y="9927"/>
                        <a:pt x="1336" y="10348"/>
                        <a:pt x="1336" y="10770"/>
                      </a:cubicBezTo>
                      <a:cubicBezTo>
                        <a:pt x="1336" y="11192"/>
                        <a:pt x="1365" y="11610"/>
                        <a:pt x="1420" y="12023"/>
                      </a:cubicBezTo>
                      <a:lnTo>
                        <a:pt x="3140" y="12269"/>
                      </a:lnTo>
                      <a:cubicBezTo>
                        <a:pt x="3401" y="12307"/>
                        <a:pt x="3615" y="12493"/>
                        <a:pt x="3687" y="12747"/>
                      </a:cubicBezTo>
                      <a:cubicBezTo>
                        <a:pt x="3850" y="13326"/>
                        <a:pt x="4079" y="13874"/>
                        <a:pt x="4369" y="14375"/>
                      </a:cubicBezTo>
                      <a:cubicBezTo>
                        <a:pt x="4502" y="14606"/>
                        <a:pt x="4484" y="14891"/>
                        <a:pt x="4325" y="15104"/>
                      </a:cubicBezTo>
                      <a:lnTo>
                        <a:pt x="3278" y="16498"/>
                      </a:lnTo>
                      <a:cubicBezTo>
                        <a:pt x="3790" y="17168"/>
                        <a:pt x="4386" y="17762"/>
                        <a:pt x="5057" y="18272"/>
                      </a:cubicBezTo>
                      <a:lnTo>
                        <a:pt x="6451" y="17230"/>
                      </a:lnTo>
                      <a:cubicBezTo>
                        <a:pt x="6662" y="17071"/>
                        <a:pt x="6949" y="17053"/>
                        <a:pt x="7180" y="17184"/>
                      </a:cubicBezTo>
                      <a:cubicBezTo>
                        <a:pt x="7698" y="17478"/>
                        <a:pt x="8249" y="17705"/>
                        <a:pt x="8818" y="17860"/>
                      </a:cubicBezTo>
                      <a:cubicBezTo>
                        <a:pt x="9074" y="17930"/>
                        <a:pt x="9263" y="18145"/>
                        <a:pt x="9302" y="18408"/>
                      </a:cubicBezTo>
                      <a:lnTo>
                        <a:pt x="9545" y="20125"/>
                      </a:ln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313" name="Google Shape;275;p4"/>
                <p:cNvSpPr/>
                <p:nvPr/>
              </p:nvSpPr>
              <p:spPr>
                <a:xfrm>
                  <a:off x="82654" y="82567"/>
                  <a:ext cx="115395" cy="115436"/>
                </a:xfrm>
                <a:custGeom>
                  <a:avLst/>
                  <a:gdLst/>
                  <a:ahLst/>
                  <a:cxnLst>
                    <a:cxn ang="0">
                      <a:pos x="wd2" y="hd2"/>
                    </a:cxn>
                    <a:cxn ang="5400000">
                      <a:pos x="wd2" y="hd2"/>
                    </a:cxn>
                    <a:cxn ang="10800000">
                      <a:pos x="wd2" y="hd2"/>
                    </a:cxn>
                    <a:cxn ang="16200000">
                      <a:pos x="wd2" y="hd2"/>
                    </a:cxn>
                  </a:cxnLst>
                  <a:rect l="0" t="0" r="r" b="b"/>
                  <a:pathLst>
                    <a:path w="21600" h="21600" extrusionOk="0">
                      <a:moveTo>
                        <a:pt x="10796" y="21600"/>
                      </a:moveTo>
                      <a:cubicBezTo>
                        <a:pt x="4843" y="21600"/>
                        <a:pt x="0" y="16755"/>
                        <a:pt x="0" y="10800"/>
                      </a:cubicBezTo>
                      <a:cubicBezTo>
                        <a:pt x="0" y="4845"/>
                        <a:pt x="4843" y="0"/>
                        <a:pt x="10796" y="0"/>
                      </a:cubicBezTo>
                      <a:cubicBezTo>
                        <a:pt x="16750" y="0"/>
                        <a:pt x="21600" y="4845"/>
                        <a:pt x="21600" y="10800"/>
                      </a:cubicBezTo>
                      <a:cubicBezTo>
                        <a:pt x="21600" y="16755"/>
                        <a:pt x="16753" y="21600"/>
                        <a:pt x="10796" y="21600"/>
                      </a:cubicBezTo>
                      <a:close/>
                      <a:moveTo>
                        <a:pt x="10796" y="3236"/>
                      </a:moveTo>
                      <a:cubicBezTo>
                        <a:pt x="6628" y="3236"/>
                        <a:pt x="3237" y="6629"/>
                        <a:pt x="3237" y="10800"/>
                      </a:cubicBezTo>
                      <a:cubicBezTo>
                        <a:pt x="3237" y="14971"/>
                        <a:pt x="6628" y="18364"/>
                        <a:pt x="10796" y="18364"/>
                      </a:cubicBezTo>
                      <a:cubicBezTo>
                        <a:pt x="14965" y="18364"/>
                        <a:pt x="18363" y="14971"/>
                        <a:pt x="18363" y="10800"/>
                      </a:cubicBezTo>
                      <a:cubicBezTo>
                        <a:pt x="18363" y="6629"/>
                        <a:pt x="14969" y="3236"/>
                        <a:pt x="10796" y="3236"/>
                      </a:cubicBez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grpSp>
        </p:grpSp>
      </p:grpSp>
      <p:sp>
        <p:nvSpPr>
          <p:cNvPr id="317" name="Google Shape;276;p4"/>
          <p:cNvSpPr/>
          <p:nvPr/>
        </p:nvSpPr>
        <p:spPr>
          <a:xfrm>
            <a:off x="1404403" y="7160707"/>
            <a:ext cx="913305" cy="913305"/>
          </a:xfrm>
          <a:prstGeom prst="ellipse">
            <a:avLst/>
          </a:prstGeom>
          <a:solidFill>
            <a:srgbClr val="002F5F"/>
          </a:solidFill>
          <a:ln w="57150">
            <a:solidFill>
              <a:srgbClr val="FFFFFF"/>
            </a:solidFill>
            <a:miter lim="8000"/>
          </a:ln>
        </p:spPr>
        <p:txBody>
          <a:bodyPr lIns="45719" rIns="45719" anchor="ctr"/>
          <a:lstStyle/>
          <a:p>
            <a:pPr algn="ctr">
              <a:defRPr sz="1800">
                <a:latin typeface="Calibri"/>
                <a:ea typeface="Calibri"/>
                <a:cs typeface="Calibri"/>
                <a:sym typeface="Calibri"/>
              </a:defRPr>
            </a:pPr>
            <a:endParaRPr/>
          </a:p>
        </p:txBody>
      </p:sp>
      <p:sp>
        <p:nvSpPr>
          <p:cNvPr id="318" name="Google Shape;277;p4"/>
          <p:cNvSpPr/>
          <p:nvPr/>
        </p:nvSpPr>
        <p:spPr>
          <a:xfrm>
            <a:off x="1557190" y="7313493"/>
            <a:ext cx="607729" cy="607731"/>
          </a:xfrm>
          <a:prstGeom prst="ellipse">
            <a:avLst/>
          </a:prstGeom>
          <a:solidFill>
            <a:srgbClr val="FFFFFF"/>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319" name="Google Shape;278;p4"/>
          <p:cNvSpPr/>
          <p:nvPr/>
        </p:nvSpPr>
        <p:spPr>
          <a:xfrm flipH="1">
            <a:off x="3050820" y="8271908"/>
            <a:ext cx="2389312" cy="2"/>
          </a:xfrm>
          <a:prstGeom prst="line">
            <a:avLst/>
          </a:prstGeom>
          <a:ln w="12700">
            <a:solidFill>
              <a:srgbClr val="FFFFFF"/>
            </a:solidFill>
            <a:miter lim="8000"/>
          </a:ln>
        </p:spPr>
        <p:txBody>
          <a:bodyPr lIns="45719" rIns="45719"/>
          <a:lstStyle/>
          <a:p>
            <a:endParaRPr/>
          </a:p>
        </p:txBody>
      </p:sp>
      <p:sp>
        <p:nvSpPr>
          <p:cNvPr id="320" name="Google Shape;279;p4"/>
          <p:cNvSpPr txBox="1"/>
          <p:nvPr/>
        </p:nvSpPr>
        <p:spPr>
          <a:xfrm>
            <a:off x="2524942" y="7269415"/>
            <a:ext cx="2560242" cy="3027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a:spAutoFit/>
          </a:bodyPr>
          <a:lstStyle/>
          <a:p>
            <a:pPr>
              <a:lnSpc>
                <a:spcPct val="115384"/>
              </a:lnSpc>
              <a:defRPr sz="1300">
                <a:solidFill>
                  <a:srgbClr val="C00000"/>
                </a:solidFill>
              </a:defRPr>
            </a:pPr>
            <a:r>
              <a:rPr dirty="0" smtClean="0"/>
              <a:t>Di</a:t>
            </a:r>
            <a:r>
              <a:rPr lang="de-DE" dirty="0" smtClean="0"/>
              <a:t>gitlisieren </a:t>
            </a:r>
            <a:r>
              <a:rPr lang="de-DE" dirty="0" smtClean="0">
                <a:solidFill>
                  <a:srgbClr val="002060"/>
                </a:solidFill>
              </a:rPr>
              <a:t>Sie Ihre Lieferkette</a:t>
            </a:r>
            <a:endParaRPr dirty="0">
              <a:solidFill>
                <a:srgbClr val="002060"/>
              </a:solidFill>
            </a:endParaRPr>
          </a:p>
        </p:txBody>
      </p:sp>
      <p:sp>
        <p:nvSpPr>
          <p:cNvPr id="321" name="Google Shape;280;p4"/>
          <p:cNvSpPr/>
          <p:nvPr/>
        </p:nvSpPr>
        <p:spPr>
          <a:xfrm flipH="1">
            <a:off x="2564494" y="7647446"/>
            <a:ext cx="3744231" cy="2"/>
          </a:xfrm>
          <a:prstGeom prst="line">
            <a:avLst/>
          </a:prstGeom>
          <a:ln>
            <a:solidFill>
              <a:srgbClr val="002F5F"/>
            </a:solidFill>
            <a:miter lim="8000"/>
          </a:ln>
        </p:spPr>
        <p:txBody>
          <a:bodyPr lIns="45719" rIns="45719"/>
          <a:lstStyle/>
          <a:p>
            <a:endParaRPr/>
          </a:p>
        </p:txBody>
      </p:sp>
      <p:grpSp>
        <p:nvGrpSpPr>
          <p:cNvPr id="327" name="Google Shape;281;p4"/>
          <p:cNvGrpSpPr/>
          <p:nvPr/>
        </p:nvGrpSpPr>
        <p:grpSpPr>
          <a:xfrm>
            <a:off x="1672287" y="7441563"/>
            <a:ext cx="377470" cy="351591"/>
            <a:chOff x="0" y="0"/>
            <a:chExt cx="377468" cy="351590"/>
          </a:xfrm>
        </p:grpSpPr>
        <p:sp>
          <p:nvSpPr>
            <p:cNvPr id="322" name="Google Shape;282;p4"/>
            <p:cNvSpPr/>
            <p:nvPr/>
          </p:nvSpPr>
          <p:spPr>
            <a:xfrm>
              <a:off x="-1" y="16997"/>
              <a:ext cx="377470" cy="334594"/>
            </a:xfrm>
            <a:custGeom>
              <a:avLst/>
              <a:gdLst/>
              <a:ahLst/>
              <a:cxnLst>
                <a:cxn ang="0">
                  <a:pos x="wd2" y="hd2"/>
                </a:cxn>
                <a:cxn ang="5400000">
                  <a:pos x="wd2" y="hd2"/>
                </a:cxn>
                <a:cxn ang="10800000">
                  <a:pos x="wd2" y="hd2"/>
                </a:cxn>
                <a:cxn ang="16200000">
                  <a:pos x="wd2" y="hd2"/>
                </a:cxn>
              </a:cxnLst>
              <a:rect l="0" t="0" r="r" b="b"/>
              <a:pathLst>
                <a:path w="21600" h="21600" extrusionOk="0">
                  <a:moveTo>
                    <a:pt x="20151" y="1"/>
                  </a:moveTo>
                  <a:lnTo>
                    <a:pt x="17974" y="1"/>
                  </a:lnTo>
                  <a:cubicBezTo>
                    <a:pt x="17737" y="1"/>
                    <a:pt x="17545" y="218"/>
                    <a:pt x="17545" y="484"/>
                  </a:cubicBezTo>
                  <a:cubicBezTo>
                    <a:pt x="17545" y="751"/>
                    <a:pt x="17737" y="968"/>
                    <a:pt x="17974" y="968"/>
                  </a:cubicBezTo>
                  <a:lnTo>
                    <a:pt x="20151" y="968"/>
                  </a:lnTo>
                  <a:cubicBezTo>
                    <a:pt x="20478" y="968"/>
                    <a:pt x="20745" y="1268"/>
                    <a:pt x="20745" y="1638"/>
                  </a:cubicBezTo>
                  <a:lnTo>
                    <a:pt x="20745" y="13802"/>
                  </a:lnTo>
                  <a:lnTo>
                    <a:pt x="13501" y="13802"/>
                  </a:lnTo>
                  <a:cubicBezTo>
                    <a:pt x="13265" y="13802"/>
                    <a:pt x="13073" y="14019"/>
                    <a:pt x="13073" y="14286"/>
                  </a:cubicBezTo>
                  <a:cubicBezTo>
                    <a:pt x="13073" y="14552"/>
                    <a:pt x="13265" y="14769"/>
                    <a:pt x="13501" y="14769"/>
                  </a:cubicBezTo>
                  <a:lnTo>
                    <a:pt x="20745" y="14769"/>
                  </a:lnTo>
                  <a:lnTo>
                    <a:pt x="20745" y="15787"/>
                  </a:lnTo>
                  <a:cubicBezTo>
                    <a:pt x="20745" y="16156"/>
                    <a:pt x="20479" y="16457"/>
                    <a:pt x="20151" y="16457"/>
                  </a:cubicBezTo>
                  <a:lnTo>
                    <a:pt x="13994" y="16457"/>
                  </a:lnTo>
                  <a:cubicBezTo>
                    <a:pt x="13516" y="16457"/>
                    <a:pt x="13037" y="16518"/>
                    <a:pt x="12569" y="16638"/>
                  </a:cubicBezTo>
                  <a:lnTo>
                    <a:pt x="12378" y="16687"/>
                  </a:lnTo>
                  <a:cubicBezTo>
                    <a:pt x="11346" y="16952"/>
                    <a:pt x="10256" y="16952"/>
                    <a:pt x="9225" y="16687"/>
                  </a:cubicBezTo>
                  <a:lnTo>
                    <a:pt x="9035" y="16638"/>
                  </a:lnTo>
                  <a:cubicBezTo>
                    <a:pt x="8568" y="16518"/>
                    <a:pt x="8088" y="16457"/>
                    <a:pt x="7609" y="16457"/>
                  </a:cubicBezTo>
                  <a:lnTo>
                    <a:pt x="1450" y="16457"/>
                  </a:lnTo>
                  <a:cubicBezTo>
                    <a:pt x="1123" y="16457"/>
                    <a:pt x="856" y="16157"/>
                    <a:pt x="856" y="15787"/>
                  </a:cubicBezTo>
                  <a:lnTo>
                    <a:pt x="856" y="14769"/>
                  </a:lnTo>
                  <a:lnTo>
                    <a:pt x="3441" y="14769"/>
                  </a:lnTo>
                  <a:cubicBezTo>
                    <a:pt x="3678" y="14769"/>
                    <a:pt x="3870" y="14552"/>
                    <a:pt x="3870" y="14286"/>
                  </a:cubicBezTo>
                  <a:cubicBezTo>
                    <a:pt x="3870" y="14019"/>
                    <a:pt x="3678" y="13802"/>
                    <a:pt x="3441" y="13802"/>
                  </a:cubicBezTo>
                  <a:lnTo>
                    <a:pt x="856" y="13802"/>
                  </a:lnTo>
                  <a:lnTo>
                    <a:pt x="856" y="1637"/>
                  </a:lnTo>
                  <a:cubicBezTo>
                    <a:pt x="856" y="1268"/>
                    <a:pt x="1122" y="967"/>
                    <a:pt x="1450" y="967"/>
                  </a:cubicBezTo>
                  <a:lnTo>
                    <a:pt x="9923" y="967"/>
                  </a:lnTo>
                  <a:cubicBezTo>
                    <a:pt x="10159" y="967"/>
                    <a:pt x="10351" y="750"/>
                    <a:pt x="10351" y="483"/>
                  </a:cubicBezTo>
                  <a:cubicBezTo>
                    <a:pt x="10351" y="217"/>
                    <a:pt x="10159" y="0"/>
                    <a:pt x="9923" y="0"/>
                  </a:cubicBezTo>
                  <a:lnTo>
                    <a:pt x="1450" y="0"/>
                  </a:lnTo>
                  <a:cubicBezTo>
                    <a:pt x="650" y="1"/>
                    <a:pt x="0" y="734"/>
                    <a:pt x="0" y="1637"/>
                  </a:cubicBezTo>
                  <a:lnTo>
                    <a:pt x="0" y="15784"/>
                  </a:lnTo>
                  <a:cubicBezTo>
                    <a:pt x="0" y="16687"/>
                    <a:pt x="650" y="17420"/>
                    <a:pt x="1450" y="17420"/>
                  </a:cubicBezTo>
                  <a:lnTo>
                    <a:pt x="7609" y="17420"/>
                  </a:lnTo>
                  <a:cubicBezTo>
                    <a:pt x="7690" y="17420"/>
                    <a:pt x="7772" y="17423"/>
                    <a:pt x="7853" y="17428"/>
                  </a:cubicBezTo>
                  <a:lnTo>
                    <a:pt x="7853" y="18219"/>
                  </a:lnTo>
                  <a:lnTo>
                    <a:pt x="7240" y="18901"/>
                  </a:lnTo>
                  <a:lnTo>
                    <a:pt x="6142" y="18901"/>
                  </a:lnTo>
                  <a:cubicBezTo>
                    <a:pt x="5552" y="18901"/>
                    <a:pt x="5072" y="19442"/>
                    <a:pt x="5072" y="20108"/>
                  </a:cubicBezTo>
                  <a:lnTo>
                    <a:pt x="5072" y="20393"/>
                  </a:lnTo>
                  <a:cubicBezTo>
                    <a:pt x="5072" y="21058"/>
                    <a:pt x="5552" y="21600"/>
                    <a:pt x="6142" y="21600"/>
                  </a:cubicBezTo>
                  <a:lnTo>
                    <a:pt x="15458" y="21600"/>
                  </a:lnTo>
                  <a:cubicBezTo>
                    <a:pt x="16048" y="21600"/>
                    <a:pt x="16528" y="21059"/>
                    <a:pt x="16528" y="20393"/>
                  </a:cubicBezTo>
                  <a:lnTo>
                    <a:pt x="16528" y="20108"/>
                  </a:lnTo>
                  <a:cubicBezTo>
                    <a:pt x="16528" y="19443"/>
                    <a:pt x="16048" y="18901"/>
                    <a:pt x="15458" y="18901"/>
                  </a:cubicBezTo>
                  <a:lnTo>
                    <a:pt x="14360" y="18901"/>
                  </a:lnTo>
                  <a:lnTo>
                    <a:pt x="13747" y="18219"/>
                  </a:lnTo>
                  <a:lnTo>
                    <a:pt x="13747" y="17428"/>
                  </a:lnTo>
                  <a:cubicBezTo>
                    <a:pt x="13829" y="17423"/>
                    <a:pt x="13911" y="17420"/>
                    <a:pt x="13993" y="17420"/>
                  </a:cubicBezTo>
                  <a:lnTo>
                    <a:pt x="20150" y="17420"/>
                  </a:lnTo>
                  <a:cubicBezTo>
                    <a:pt x="20950" y="17420"/>
                    <a:pt x="21600" y="16687"/>
                    <a:pt x="21600" y="15784"/>
                  </a:cubicBezTo>
                  <a:lnTo>
                    <a:pt x="21600" y="1637"/>
                  </a:lnTo>
                  <a:cubicBezTo>
                    <a:pt x="21600" y="734"/>
                    <a:pt x="20950" y="1"/>
                    <a:pt x="20150" y="1"/>
                  </a:cubicBezTo>
                  <a:close/>
                  <a:moveTo>
                    <a:pt x="13019" y="18764"/>
                  </a:moveTo>
                  <a:lnTo>
                    <a:pt x="13884" y="19728"/>
                  </a:lnTo>
                  <a:cubicBezTo>
                    <a:pt x="13964" y="19817"/>
                    <a:pt x="14072" y="19867"/>
                    <a:pt x="14185" y="19867"/>
                  </a:cubicBezTo>
                  <a:lnTo>
                    <a:pt x="15458" y="19867"/>
                  </a:lnTo>
                  <a:cubicBezTo>
                    <a:pt x="15575" y="19867"/>
                    <a:pt x="15671" y="19974"/>
                    <a:pt x="15671" y="20107"/>
                  </a:cubicBezTo>
                  <a:lnTo>
                    <a:pt x="15671" y="20392"/>
                  </a:lnTo>
                  <a:cubicBezTo>
                    <a:pt x="15671" y="20524"/>
                    <a:pt x="15575" y="20632"/>
                    <a:pt x="15458" y="20632"/>
                  </a:cubicBezTo>
                  <a:lnTo>
                    <a:pt x="6143" y="20632"/>
                  </a:lnTo>
                  <a:cubicBezTo>
                    <a:pt x="6026" y="20632"/>
                    <a:pt x="5929" y="20524"/>
                    <a:pt x="5929" y="20392"/>
                  </a:cubicBezTo>
                  <a:lnTo>
                    <a:pt x="5929" y="20107"/>
                  </a:lnTo>
                  <a:cubicBezTo>
                    <a:pt x="5929" y="19974"/>
                    <a:pt x="6025" y="19867"/>
                    <a:pt x="6143" y="19867"/>
                  </a:cubicBezTo>
                  <a:lnTo>
                    <a:pt x="7416" y="19867"/>
                  </a:lnTo>
                  <a:cubicBezTo>
                    <a:pt x="7529" y="19867"/>
                    <a:pt x="7637" y="19817"/>
                    <a:pt x="7717" y="19728"/>
                  </a:cubicBezTo>
                  <a:lnTo>
                    <a:pt x="8581" y="18764"/>
                  </a:lnTo>
                  <a:cubicBezTo>
                    <a:pt x="8663" y="18673"/>
                    <a:pt x="8709" y="18550"/>
                    <a:pt x="8709" y="18421"/>
                  </a:cubicBezTo>
                  <a:lnTo>
                    <a:pt x="8709" y="17547"/>
                  </a:lnTo>
                  <a:cubicBezTo>
                    <a:pt x="8753" y="17557"/>
                    <a:pt x="8798" y="17566"/>
                    <a:pt x="8843" y="17577"/>
                  </a:cubicBezTo>
                  <a:lnTo>
                    <a:pt x="9033" y="17626"/>
                  </a:lnTo>
                  <a:cubicBezTo>
                    <a:pt x="9611" y="17774"/>
                    <a:pt x="10206" y="17849"/>
                    <a:pt x="10800" y="17849"/>
                  </a:cubicBezTo>
                  <a:cubicBezTo>
                    <a:pt x="11395" y="17849"/>
                    <a:pt x="11990" y="17774"/>
                    <a:pt x="12568" y="17626"/>
                  </a:cubicBezTo>
                  <a:lnTo>
                    <a:pt x="12759" y="17577"/>
                  </a:lnTo>
                  <a:cubicBezTo>
                    <a:pt x="12804" y="17566"/>
                    <a:pt x="12848" y="17557"/>
                    <a:pt x="12892" y="17547"/>
                  </a:cubicBezTo>
                  <a:lnTo>
                    <a:pt x="12892" y="18420"/>
                  </a:lnTo>
                  <a:cubicBezTo>
                    <a:pt x="12892" y="18549"/>
                    <a:pt x="12939" y="18673"/>
                    <a:pt x="13019" y="18763"/>
                  </a:cubicBez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323" name="Google Shape;283;p4"/>
            <p:cNvSpPr/>
            <p:nvPr/>
          </p:nvSpPr>
          <p:spPr>
            <a:xfrm>
              <a:off x="57625" y="78374"/>
              <a:ext cx="184492" cy="184457"/>
            </a:xfrm>
            <a:custGeom>
              <a:avLst/>
              <a:gdLst/>
              <a:ahLst/>
              <a:cxnLst>
                <a:cxn ang="0">
                  <a:pos x="wd2" y="hd2"/>
                </a:cxn>
                <a:cxn ang="5400000">
                  <a:pos x="wd2" y="hd2"/>
                </a:cxn>
                <a:cxn ang="10800000">
                  <a:pos x="wd2" y="hd2"/>
                </a:cxn>
                <a:cxn ang="16200000">
                  <a:pos x="wd2" y="hd2"/>
                </a:cxn>
              </a:cxnLst>
              <a:rect l="0" t="0" r="r" b="b"/>
              <a:pathLst>
                <a:path w="21600" h="21600" extrusionOk="0">
                  <a:moveTo>
                    <a:pt x="20848" y="13016"/>
                  </a:moveTo>
                  <a:cubicBezTo>
                    <a:pt x="21280" y="12954"/>
                    <a:pt x="21600" y="12585"/>
                    <a:pt x="21600" y="12149"/>
                  </a:cubicBezTo>
                  <a:lnTo>
                    <a:pt x="21600" y="9455"/>
                  </a:lnTo>
                  <a:cubicBezTo>
                    <a:pt x="21600" y="9019"/>
                    <a:pt x="21280" y="8648"/>
                    <a:pt x="20848" y="8588"/>
                  </a:cubicBezTo>
                  <a:lnTo>
                    <a:pt x="19194" y="8350"/>
                  </a:lnTo>
                  <a:cubicBezTo>
                    <a:pt x="19019" y="7739"/>
                    <a:pt x="18777" y="7153"/>
                    <a:pt x="18471" y="6597"/>
                  </a:cubicBezTo>
                  <a:lnTo>
                    <a:pt x="19472" y="5260"/>
                  </a:lnTo>
                  <a:cubicBezTo>
                    <a:pt x="19734" y="4912"/>
                    <a:pt x="19700" y="4424"/>
                    <a:pt x="19391" y="4116"/>
                  </a:cubicBezTo>
                  <a:lnTo>
                    <a:pt x="17487" y="2211"/>
                  </a:lnTo>
                  <a:cubicBezTo>
                    <a:pt x="17179" y="1903"/>
                    <a:pt x="16691" y="1868"/>
                    <a:pt x="16343" y="2130"/>
                  </a:cubicBezTo>
                  <a:lnTo>
                    <a:pt x="15007" y="3132"/>
                  </a:lnTo>
                  <a:cubicBezTo>
                    <a:pt x="14450" y="2826"/>
                    <a:pt x="13864" y="2582"/>
                    <a:pt x="13253" y="2407"/>
                  </a:cubicBezTo>
                  <a:lnTo>
                    <a:pt x="13016" y="752"/>
                  </a:lnTo>
                  <a:cubicBezTo>
                    <a:pt x="12953" y="320"/>
                    <a:pt x="12584" y="0"/>
                    <a:pt x="12149" y="0"/>
                  </a:cubicBezTo>
                  <a:lnTo>
                    <a:pt x="9455" y="0"/>
                  </a:lnTo>
                  <a:cubicBezTo>
                    <a:pt x="9020" y="0"/>
                    <a:pt x="8649" y="320"/>
                    <a:pt x="8588" y="752"/>
                  </a:cubicBezTo>
                  <a:lnTo>
                    <a:pt x="8353" y="2404"/>
                  </a:lnTo>
                  <a:cubicBezTo>
                    <a:pt x="7738" y="2582"/>
                    <a:pt x="7152" y="2826"/>
                    <a:pt x="6598" y="3130"/>
                  </a:cubicBezTo>
                  <a:lnTo>
                    <a:pt x="5261" y="2130"/>
                  </a:lnTo>
                  <a:cubicBezTo>
                    <a:pt x="4913" y="1868"/>
                    <a:pt x="4425" y="1905"/>
                    <a:pt x="4117" y="2213"/>
                  </a:cubicBezTo>
                  <a:lnTo>
                    <a:pt x="2213" y="4118"/>
                  </a:lnTo>
                  <a:cubicBezTo>
                    <a:pt x="1904" y="4426"/>
                    <a:pt x="1870" y="4914"/>
                    <a:pt x="2130" y="5262"/>
                  </a:cubicBezTo>
                  <a:lnTo>
                    <a:pt x="3129" y="6597"/>
                  </a:lnTo>
                  <a:cubicBezTo>
                    <a:pt x="2823" y="7151"/>
                    <a:pt x="2581" y="7739"/>
                    <a:pt x="2404" y="8352"/>
                  </a:cubicBezTo>
                  <a:lnTo>
                    <a:pt x="752" y="8588"/>
                  </a:lnTo>
                  <a:cubicBezTo>
                    <a:pt x="320" y="8648"/>
                    <a:pt x="0" y="9019"/>
                    <a:pt x="0" y="9455"/>
                  </a:cubicBezTo>
                  <a:lnTo>
                    <a:pt x="0" y="12149"/>
                  </a:lnTo>
                  <a:cubicBezTo>
                    <a:pt x="0" y="12585"/>
                    <a:pt x="320" y="12956"/>
                    <a:pt x="752" y="13016"/>
                  </a:cubicBezTo>
                  <a:lnTo>
                    <a:pt x="2406" y="13252"/>
                  </a:lnTo>
                  <a:cubicBezTo>
                    <a:pt x="2581" y="13863"/>
                    <a:pt x="2825" y="14449"/>
                    <a:pt x="3132" y="15005"/>
                  </a:cubicBezTo>
                  <a:lnTo>
                    <a:pt x="2130" y="16342"/>
                  </a:lnTo>
                  <a:cubicBezTo>
                    <a:pt x="1868" y="16690"/>
                    <a:pt x="1902" y="17178"/>
                    <a:pt x="2211" y="17486"/>
                  </a:cubicBezTo>
                  <a:lnTo>
                    <a:pt x="4115" y="19391"/>
                  </a:lnTo>
                  <a:cubicBezTo>
                    <a:pt x="4423" y="19699"/>
                    <a:pt x="4911" y="19734"/>
                    <a:pt x="5259" y="19472"/>
                  </a:cubicBezTo>
                  <a:lnTo>
                    <a:pt x="6595" y="18470"/>
                  </a:lnTo>
                  <a:cubicBezTo>
                    <a:pt x="7152" y="18776"/>
                    <a:pt x="7738" y="19018"/>
                    <a:pt x="8349" y="19194"/>
                  </a:cubicBezTo>
                  <a:lnTo>
                    <a:pt x="8586" y="20848"/>
                  </a:lnTo>
                  <a:cubicBezTo>
                    <a:pt x="8649" y="21280"/>
                    <a:pt x="9018" y="21600"/>
                    <a:pt x="9453" y="21600"/>
                  </a:cubicBezTo>
                  <a:lnTo>
                    <a:pt x="12147" y="21600"/>
                  </a:lnTo>
                  <a:cubicBezTo>
                    <a:pt x="12582" y="21600"/>
                    <a:pt x="12951" y="21280"/>
                    <a:pt x="13014" y="20848"/>
                  </a:cubicBezTo>
                  <a:lnTo>
                    <a:pt x="13251" y="19194"/>
                  </a:lnTo>
                  <a:cubicBezTo>
                    <a:pt x="13862" y="19016"/>
                    <a:pt x="14446" y="18774"/>
                    <a:pt x="15002" y="18468"/>
                  </a:cubicBezTo>
                  <a:lnTo>
                    <a:pt x="16341" y="19470"/>
                  </a:lnTo>
                  <a:cubicBezTo>
                    <a:pt x="16689" y="19732"/>
                    <a:pt x="17177" y="19695"/>
                    <a:pt x="17485" y="19387"/>
                  </a:cubicBezTo>
                  <a:lnTo>
                    <a:pt x="19389" y="17482"/>
                  </a:lnTo>
                  <a:cubicBezTo>
                    <a:pt x="19698" y="17174"/>
                    <a:pt x="19732" y="16686"/>
                    <a:pt x="19472" y="16338"/>
                  </a:cubicBezTo>
                  <a:lnTo>
                    <a:pt x="18471" y="14999"/>
                  </a:lnTo>
                  <a:cubicBezTo>
                    <a:pt x="18777" y="14445"/>
                    <a:pt x="19019" y="13858"/>
                    <a:pt x="19196" y="13248"/>
                  </a:cubicBezTo>
                  <a:lnTo>
                    <a:pt x="20850" y="13010"/>
                  </a:lnTo>
                  <a:close/>
                  <a:moveTo>
                    <a:pt x="18364" y="11603"/>
                  </a:moveTo>
                  <a:cubicBezTo>
                    <a:pt x="18001" y="11656"/>
                    <a:pt x="17709" y="11928"/>
                    <a:pt x="17632" y="12286"/>
                  </a:cubicBezTo>
                  <a:cubicBezTo>
                    <a:pt x="17455" y="13109"/>
                    <a:pt x="17135" y="13883"/>
                    <a:pt x="16679" y="14586"/>
                  </a:cubicBezTo>
                  <a:cubicBezTo>
                    <a:pt x="16480" y="14894"/>
                    <a:pt x="16494" y="15294"/>
                    <a:pt x="16713" y="15588"/>
                  </a:cubicBezTo>
                  <a:lnTo>
                    <a:pt x="17612" y="16787"/>
                  </a:lnTo>
                  <a:lnTo>
                    <a:pt x="16782" y="17619"/>
                  </a:lnTo>
                  <a:lnTo>
                    <a:pt x="15583" y="16720"/>
                  </a:lnTo>
                  <a:cubicBezTo>
                    <a:pt x="15289" y="16501"/>
                    <a:pt x="14890" y="16489"/>
                    <a:pt x="14581" y="16686"/>
                  </a:cubicBezTo>
                  <a:cubicBezTo>
                    <a:pt x="13878" y="17142"/>
                    <a:pt x="13104" y="17462"/>
                    <a:pt x="12282" y="17640"/>
                  </a:cubicBezTo>
                  <a:cubicBezTo>
                    <a:pt x="11923" y="17716"/>
                    <a:pt x="11651" y="18008"/>
                    <a:pt x="11599" y="18371"/>
                  </a:cubicBezTo>
                  <a:lnTo>
                    <a:pt x="11385" y="19855"/>
                  </a:lnTo>
                  <a:lnTo>
                    <a:pt x="10211" y="19855"/>
                  </a:lnTo>
                  <a:lnTo>
                    <a:pt x="9997" y="18369"/>
                  </a:lnTo>
                  <a:cubicBezTo>
                    <a:pt x="9945" y="18004"/>
                    <a:pt x="9670" y="17712"/>
                    <a:pt x="9312" y="17636"/>
                  </a:cubicBezTo>
                  <a:cubicBezTo>
                    <a:pt x="8492" y="17462"/>
                    <a:pt x="7718" y="17142"/>
                    <a:pt x="7015" y="16686"/>
                  </a:cubicBezTo>
                  <a:cubicBezTo>
                    <a:pt x="6706" y="16487"/>
                    <a:pt x="6307" y="16501"/>
                    <a:pt x="6013" y="16720"/>
                  </a:cubicBezTo>
                  <a:lnTo>
                    <a:pt x="4816" y="17619"/>
                  </a:lnTo>
                  <a:lnTo>
                    <a:pt x="3986" y="16789"/>
                  </a:lnTo>
                  <a:lnTo>
                    <a:pt x="4885" y="15590"/>
                  </a:lnTo>
                  <a:cubicBezTo>
                    <a:pt x="5106" y="15296"/>
                    <a:pt x="5118" y="14894"/>
                    <a:pt x="4919" y="14588"/>
                  </a:cubicBezTo>
                  <a:cubicBezTo>
                    <a:pt x="4461" y="13885"/>
                    <a:pt x="4143" y="13111"/>
                    <a:pt x="3970" y="12290"/>
                  </a:cubicBezTo>
                  <a:cubicBezTo>
                    <a:pt x="3893" y="11932"/>
                    <a:pt x="3601" y="11658"/>
                    <a:pt x="3236" y="11605"/>
                  </a:cubicBezTo>
                  <a:lnTo>
                    <a:pt x="1751" y="11394"/>
                  </a:lnTo>
                  <a:lnTo>
                    <a:pt x="1751" y="10219"/>
                  </a:lnTo>
                  <a:cubicBezTo>
                    <a:pt x="1751" y="10219"/>
                    <a:pt x="3232" y="10007"/>
                    <a:pt x="3232" y="10007"/>
                  </a:cubicBezTo>
                  <a:cubicBezTo>
                    <a:pt x="3595" y="9955"/>
                    <a:pt x="3887" y="9682"/>
                    <a:pt x="3966" y="9324"/>
                  </a:cubicBezTo>
                  <a:cubicBezTo>
                    <a:pt x="4143" y="8495"/>
                    <a:pt x="4463" y="7721"/>
                    <a:pt x="4917" y="7022"/>
                  </a:cubicBezTo>
                  <a:cubicBezTo>
                    <a:pt x="5116" y="6714"/>
                    <a:pt x="5104" y="6315"/>
                    <a:pt x="4883" y="6020"/>
                  </a:cubicBezTo>
                  <a:lnTo>
                    <a:pt x="3986" y="4823"/>
                  </a:lnTo>
                  <a:lnTo>
                    <a:pt x="4818" y="3991"/>
                  </a:lnTo>
                  <a:lnTo>
                    <a:pt x="6015" y="4888"/>
                  </a:lnTo>
                  <a:cubicBezTo>
                    <a:pt x="6309" y="5109"/>
                    <a:pt x="6708" y="5121"/>
                    <a:pt x="7019" y="4922"/>
                  </a:cubicBezTo>
                  <a:cubicBezTo>
                    <a:pt x="7716" y="4468"/>
                    <a:pt x="8490" y="4148"/>
                    <a:pt x="9318" y="3971"/>
                  </a:cubicBezTo>
                  <a:cubicBezTo>
                    <a:pt x="9677" y="3894"/>
                    <a:pt x="9949" y="3602"/>
                    <a:pt x="10001" y="3239"/>
                  </a:cubicBezTo>
                  <a:lnTo>
                    <a:pt x="10213" y="1758"/>
                  </a:lnTo>
                  <a:lnTo>
                    <a:pt x="11387" y="1758"/>
                  </a:lnTo>
                  <a:lnTo>
                    <a:pt x="11599" y="3243"/>
                  </a:lnTo>
                  <a:cubicBezTo>
                    <a:pt x="11651" y="3608"/>
                    <a:pt x="11925" y="3900"/>
                    <a:pt x="12284" y="3977"/>
                  </a:cubicBezTo>
                  <a:cubicBezTo>
                    <a:pt x="13106" y="4152"/>
                    <a:pt x="13878" y="4470"/>
                    <a:pt x="14581" y="4928"/>
                  </a:cubicBezTo>
                  <a:cubicBezTo>
                    <a:pt x="14890" y="5127"/>
                    <a:pt x="15291" y="5115"/>
                    <a:pt x="15583" y="4894"/>
                  </a:cubicBezTo>
                  <a:lnTo>
                    <a:pt x="16780" y="3995"/>
                  </a:lnTo>
                  <a:lnTo>
                    <a:pt x="17610" y="4825"/>
                  </a:lnTo>
                  <a:lnTo>
                    <a:pt x="16711" y="6022"/>
                  </a:lnTo>
                  <a:cubicBezTo>
                    <a:pt x="16492" y="6317"/>
                    <a:pt x="16478" y="6716"/>
                    <a:pt x="16677" y="7024"/>
                  </a:cubicBezTo>
                  <a:cubicBezTo>
                    <a:pt x="17132" y="7727"/>
                    <a:pt x="17451" y="8499"/>
                    <a:pt x="17626" y="9322"/>
                  </a:cubicBezTo>
                  <a:cubicBezTo>
                    <a:pt x="17703" y="9682"/>
                    <a:pt x="17995" y="9957"/>
                    <a:pt x="18360" y="10007"/>
                  </a:cubicBezTo>
                  <a:lnTo>
                    <a:pt x="19845" y="10219"/>
                  </a:lnTo>
                  <a:lnTo>
                    <a:pt x="19845" y="11394"/>
                  </a:lnTo>
                  <a:lnTo>
                    <a:pt x="18362" y="11607"/>
                  </a:ln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324" name="Google Shape;284;p4"/>
            <p:cNvSpPr/>
            <p:nvPr/>
          </p:nvSpPr>
          <p:spPr>
            <a:xfrm>
              <a:off x="111256" y="132022"/>
              <a:ext cx="77213" cy="7721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4" y="0"/>
                    <a:pt x="0" y="4844"/>
                    <a:pt x="0" y="10800"/>
                  </a:cubicBezTo>
                  <a:cubicBezTo>
                    <a:pt x="0" y="16756"/>
                    <a:pt x="4844" y="21600"/>
                    <a:pt x="10800" y="21600"/>
                  </a:cubicBezTo>
                  <a:cubicBezTo>
                    <a:pt x="16756" y="21600"/>
                    <a:pt x="21600" y="16756"/>
                    <a:pt x="21600" y="10800"/>
                  </a:cubicBezTo>
                  <a:cubicBezTo>
                    <a:pt x="21600" y="4844"/>
                    <a:pt x="16756" y="0"/>
                    <a:pt x="10800" y="0"/>
                  </a:cubicBezTo>
                  <a:close/>
                  <a:moveTo>
                    <a:pt x="10800" y="17411"/>
                  </a:moveTo>
                  <a:cubicBezTo>
                    <a:pt x="7155" y="17411"/>
                    <a:pt x="4184" y="14445"/>
                    <a:pt x="4184" y="10800"/>
                  </a:cubicBezTo>
                  <a:cubicBezTo>
                    <a:pt x="4184" y="7155"/>
                    <a:pt x="7150" y="4184"/>
                    <a:pt x="10800" y="4184"/>
                  </a:cubicBezTo>
                  <a:cubicBezTo>
                    <a:pt x="14450" y="4184"/>
                    <a:pt x="17416" y="7150"/>
                    <a:pt x="17416" y="10800"/>
                  </a:cubicBezTo>
                  <a:cubicBezTo>
                    <a:pt x="17416" y="14450"/>
                    <a:pt x="14450" y="17411"/>
                    <a:pt x="10800" y="17411"/>
                  </a:cubicBez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325" name="Google Shape;285;p4"/>
            <p:cNvSpPr/>
            <p:nvPr/>
          </p:nvSpPr>
          <p:spPr>
            <a:xfrm>
              <a:off x="163358" y="0"/>
              <a:ext cx="149563" cy="145019"/>
            </a:xfrm>
            <a:custGeom>
              <a:avLst/>
              <a:gdLst/>
              <a:ahLst/>
              <a:cxnLst>
                <a:cxn ang="0">
                  <a:pos x="wd2" y="hd2"/>
                </a:cxn>
                <a:cxn ang="5400000">
                  <a:pos x="wd2" y="hd2"/>
                </a:cxn>
                <a:cxn ang="10800000">
                  <a:pos x="wd2" y="hd2"/>
                </a:cxn>
                <a:cxn ang="16200000">
                  <a:pos x="wd2" y="hd2"/>
                </a:cxn>
              </a:cxnLst>
              <a:rect l="0" t="0" r="r" b="b"/>
              <a:pathLst>
                <a:path w="21397" h="21497" extrusionOk="0">
                  <a:moveTo>
                    <a:pt x="1876" y="6087"/>
                  </a:moveTo>
                  <a:cubicBezTo>
                    <a:pt x="1344" y="6018"/>
                    <a:pt x="852" y="6365"/>
                    <a:pt x="714" y="6901"/>
                  </a:cubicBezTo>
                  <a:lnTo>
                    <a:pt x="37" y="9513"/>
                  </a:lnTo>
                  <a:cubicBezTo>
                    <a:pt x="-101" y="10046"/>
                    <a:pt x="160" y="10603"/>
                    <a:pt x="650" y="10819"/>
                  </a:cubicBezTo>
                  <a:lnTo>
                    <a:pt x="2009" y="11422"/>
                  </a:lnTo>
                  <a:cubicBezTo>
                    <a:pt x="2036" y="12238"/>
                    <a:pt x="2174" y="13044"/>
                    <a:pt x="2420" y="13828"/>
                  </a:cubicBezTo>
                  <a:cubicBezTo>
                    <a:pt x="2603" y="14412"/>
                    <a:pt x="3208" y="14728"/>
                    <a:pt x="3767" y="14539"/>
                  </a:cubicBezTo>
                  <a:cubicBezTo>
                    <a:pt x="4329" y="14351"/>
                    <a:pt x="4639" y="13725"/>
                    <a:pt x="4457" y="13144"/>
                  </a:cubicBezTo>
                  <a:cubicBezTo>
                    <a:pt x="4216" y="12371"/>
                    <a:pt x="4115" y="11564"/>
                    <a:pt x="4156" y="10753"/>
                  </a:cubicBezTo>
                  <a:cubicBezTo>
                    <a:pt x="4181" y="10289"/>
                    <a:pt x="3923" y="9858"/>
                    <a:pt x="3509" y="9674"/>
                  </a:cubicBezTo>
                  <a:lnTo>
                    <a:pt x="2349" y="9161"/>
                  </a:lnTo>
                  <a:lnTo>
                    <a:pt x="2544" y="8406"/>
                  </a:lnTo>
                  <a:lnTo>
                    <a:pt x="3792" y="8561"/>
                  </a:lnTo>
                  <a:cubicBezTo>
                    <a:pt x="4233" y="8618"/>
                    <a:pt x="4669" y="8380"/>
                    <a:pt x="4873" y="7967"/>
                  </a:cubicBezTo>
                  <a:cubicBezTo>
                    <a:pt x="5235" y="7235"/>
                    <a:pt x="5713" y="6592"/>
                    <a:pt x="6291" y="6051"/>
                  </a:cubicBezTo>
                  <a:cubicBezTo>
                    <a:pt x="6626" y="5740"/>
                    <a:pt x="6737" y="5247"/>
                    <a:pt x="6570" y="4813"/>
                  </a:cubicBezTo>
                  <a:lnTo>
                    <a:pt x="6102" y="3604"/>
                  </a:lnTo>
                  <a:lnTo>
                    <a:pt x="6754" y="3214"/>
                  </a:lnTo>
                  <a:lnTo>
                    <a:pt x="7532" y="4239"/>
                  </a:lnTo>
                  <a:cubicBezTo>
                    <a:pt x="7808" y="4607"/>
                    <a:pt x="8276" y="4750"/>
                    <a:pt x="8705" y="4609"/>
                  </a:cubicBezTo>
                  <a:cubicBezTo>
                    <a:pt x="9446" y="4359"/>
                    <a:pt x="10221" y="4255"/>
                    <a:pt x="11017" y="4296"/>
                  </a:cubicBezTo>
                  <a:cubicBezTo>
                    <a:pt x="11462" y="4321"/>
                    <a:pt x="11878" y="4051"/>
                    <a:pt x="12056" y="3625"/>
                  </a:cubicBezTo>
                  <a:lnTo>
                    <a:pt x="12551" y="2425"/>
                  </a:lnTo>
                  <a:lnTo>
                    <a:pt x="13280" y="2627"/>
                  </a:lnTo>
                  <a:lnTo>
                    <a:pt x="13127" y="3923"/>
                  </a:lnTo>
                  <a:cubicBezTo>
                    <a:pt x="13073" y="4385"/>
                    <a:pt x="13304" y="4834"/>
                    <a:pt x="13703" y="5046"/>
                  </a:cubicBezTo>
                  <a:cubicBezTo>
                    <a:pt x="14402" y="5416"/>
                    <a:pt x="15025" y="5908"/>
                    <a:pt x="15550" y="6513"/>
                  </a:cubicBezTo>
                  <a:cubicBezTo>
                    <a:pt x="15850" y="6857"/>
                    <a:pt x="16326" y="6972"/>
                    <a:pt x="16744" y="6801"/>
                  </a:cubicBezTo>
                  <a:lnTo>
                    <a:pt x="17914" y="6316"/>
                  </a:lnTo>
                  <a:lnTo>
                    <a:pt x="18290" y="6992"/>
                  </a:lnTo>
                  <a:lnTo>
                    <a:pt x="17301" y="7796"/>
                  </a:lnTo>
                  <a:cubicBezTo>
                    <a:pt x="16949" y="8082"/>
                    <a:pt x="16806" y="8567"/>
                    <a:pt x="16944" y="9011"/>
                  </a:cubicBezTo>
                  <a:cubicBezTo>
                    <a:pt x="17185" y="9784"/>
                    <a:pt x="17286" y="10590"/>
                    <a:pt x="17244" y="11404"/>
                  </a:cubicBezTo>
                  <a:cubicBezTo>
                    <a:pt x="17219" y="11868"/>
                    <a:pt x="17478" y="12299"/>
                    <a:pt x="17892" y="12483"/>
                  </a:cubicBezTo>
                  <a:lnTo>
                    <a:pt x="19051" y="12996"/>
                  </a:lnTo>
                  <a:lnTo>
                    <a:pt x="18854" y="13751"/>
                  </a:lnTo>
                  <a:lnTo>
                    <a:pt x="17606" y="13595"/>
                  </a:lnTo>
                  <a:cubicBezTo>
                    <a:pt x="17148" y="13542"/>
                    <a:pt x="16702" y="13794"/>
                    <a:pt x="16505" y="14231"/>
                  </a:cubicBezTo>
                  <a:cubicBezTo>
                    <a:pt x="16328" y="14629"/>
                    <a:pt x="15693" y="15557"/>
                    <a:pt x="15104" y="16108"/>
                  </a:cubicBezTo>
                  <a:cubicBezTo>
                    <a:pt x="14772" y="16420"/>
                    <a:pt x="14661" y="16912"/>
                    <a:pt x="14828" y="17346"/>
                  </a:cubicBezTo>
                  <a:lnTo>
                    <a:pt x="15296" y="18558"/>
                  </a:lnTo>
                  <a:lnTo>
                    <a:pt x="14644" y="18948"/>
                  </a:lnTo>
                  <a:lnTo>
                    <a:pt x="13866" y="17920"/>
                  </a:lnTo>
                  <a:cubicBezTo>
                    <a:pt x="13590" y="17555"/>
                    <a:pt x="13119" y="17405"/>
                    <a:pt x="12696" y="17550"/>
                  </a:cubicBezTo>
                  <a:cubicBezTo>
                    <a:pt x="11950" y="17797"/>
                    <a:pt x="11169" y="17900"/>
                    <a:pt x="10386" y="17864"/>
                  </a:cubicBezTo>
                  <a:cubicBezTo>
                    <a:pt x="9808" y="17838"/>
                    <a:pt x="9293" y="18305"/>
                    <a:pt x="9263" y="18915"/>
                  </a:cubicBezTo>
                  <a:cubicBezTo>
                    <a:pt x="9234" y="19527"/>
                    <a:pt x="9689" y="20048"/>
                    <a:pt x="10278" y="20078"/>
                  </a:cubicBezTo>
                  <a:cubicBezTo>
                    <a:pt x="11071" y="20119"/>
                    <a:pt x="11856" y="20048"/>
                    <a:pt x="12622" y="19869"/>
                  </a:cubicBezTo>
                  <a:lnTo>
                    <a:pt x="13536" y="21073"/>
                  </a:lnTo>
                  <a:cubicBezTo>
                    <a:pt x="13745" y="21349"/>
                    <a:pt x="14058" y="21497"/>
                    <a:pt x="14378" y="21497"/>
                  </a:cubicBezTo>
                  <a:cubicBezTo>
                    <a:pt x="14560" y="21497"/>
                    <a:pt x="14745" y="21449"/>
                    <a:pt x="14912" y="21349"/>
                  </a:cubicBezTo>
                  <a:lnTo>
                    <a:pt x="17173" y="19999"/>
                  </a:lnTo>
                  <a:cubicBezTo>
                    <a:pt x="17633" y="19724"/>
                    <a:pt x="17830" y="19137"/>
                    <a:pt x="17631" y="18627"/>
                  </a:cubicBezTo>
                  <a:lnTo>
                    <a:pt x="17077" y="17195"/>
                  </a:lnTo>
                  <a:cubicBezTo>
                    <a:pt x="17443" y="16777"/>
                    <a:pt x="17786" y="16307"/>
                    <a:pt x="18049" y="15889"/>
                  </a:cubicBezTo>
                  <a:lnTo>
                    <a:pt x="19522" y="16073"/>
                  </a:lnTo>
                  <a:cubicBezTo>
                    <a:pt x="20044" y="16137"/>
                    <a:pt x="20546" y="15792"/>
                    <a:pt x="20684" y="15259"/>
                  </a:cubicBezTo>
                  <a:lnTo>
                    <a:pt x="21361" y="12646"/>
                  </a:lnTo>
                  <a:cubicBezTo>
                    <a:pt x="21499" y="12113"/>
                    <a:pt x="21238" y="11557"/>
                    <a:pt x="20748" y="11340"/>
                  </a:cubicBezTo>
                  <a:lnTo>
                    <a:pt x="19389" y="10738"/>
                  </a:lnTo>
                  <a:cubicBezTo>
                    <a:pt x="19369" y="10184"/>
                    <a:pt x="19300" y="9633"/>
                    <a:pt x="19182" y="9092"/>
                  </a:cubicBezTo>
                  <a:lnTo>
                    <a:pt x="20344" y="8148"/>
                  </a:lnTo>
                  <a:cubicBezTo>
                    <a:pt x="20763" y="7809"/>
                    <a:pt x="20876" y="7199"/>
                    <a:pt x="20610" y="6722"/>
                  </a:cubicBezTo>
                  <a:lnTo>
                    <a:pt x="19305" y="4380"/>
                  </a:lnTo>
                  <a:cubicBezTo>
                    <a:pt x="19039" y="3903"/>
                    <a:pt x="18475" y="3699"/>
                    <a:pt x="17980" y="3905"/>
                  </a:cubicBezTo>
                  <a:lnTo>
                    <a:pt x="16611" y="4474"/>
                  </a:lnTo>
                  <a:cubicBezTo>
                    <a:pt x="16220" y="4097"/>
                    <a:pt x="15794" y="3757"/>
                    <a:pt x="15341" y="3464"/>
                  </a:cubicBezTo>
                  <a:lnTo>
                    <a:pt x="15518" y="1943"/>
                  </a:lnTo>
                  <a:cubicBezTo>
                    <a:pt x="15582" y="1395"/>
                    <a:pt x="15247" y="882"/>
                    <a:pt x="14732" y="739"/>
                  </a:cubicBezTo>
                  <a:lnTo>
                    <a:pt x="12211" y="37"/>
                  </a:lnTo>
                  <a:cubicBezTo>
                    <a:pt x="11696" y="-103"/>
                    <a:pt x="11159" y="165"/>
                    <a:pt x="10950" y="673"/>
                  </a:cubicBezTo>
                  <a:lnTo>
                    <a:pt x="10371" y="2078"/>
                  </a:lnTo>
                  <a:cubicBezTo>
                    <a:pt x="9835" y="2099"/>
                    <a:pt x="9303" y="2170"/>
                    <a:pt x="8781" y="2293"/>
                  </a:cubicBezTo>
                  <a:lnTo>
                    <a:pt x="7870" y="1091"/>
                  </a:lnTo>
                  <a:cubicBezTo>
                    <a:pt x="7542" y="657"/>
                    <a:pt x="6954" y="540"/>
                    <a:pt x="6493" y="815"/>
                  </a:cubicBezTo>
                  <a:lnTo>
                    <a:pt x="4233" y="2165"/>
                  </a:lnTo>
                  <a:cubicBezTo>
                    <a:pt x="3772" y="2441"/>
                    <a:pt x="3575" y="3025"/>
                    <a:pt x="3775" y="3538"/>
                  </a:cubicBezTo>
                  <a:lnTo>
                    <a:pt x="4321" y="4956"/>
                  </a:lnTo>
                  <a:cubicBezTo>
                    <a:pt x="3957" y="5362"/>
                    <a:pt x="3632" y="5801"/>
                    <a:pt x="3346" y="6273"/>
                  </a:cubicBezTo>
                  <a:lnTo>
                    <a:pt x="1881" y="6089"/>
                  </a:ln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326" name="Google Shape;286;p4"/>
            <p:cNvSpPr/>
            <p:nvPr/>
          </p:nvSpPr>
          <p:spPr>
            <a:xfrm>
              <a:off x="209402" y="46016"/>
              <a:ext cx="57407" cy="57402"/>
            </a:xfrm>
            <a:custGeom>
              <a:avLst/>
              <a:gdLst/>
              <a:ahLst/>
              <a:cxnLst>
                <a:cxn ang="0">
                  <a:pos x="wd2" y="hd2"/>
                </a:cxn>
                <a:cxn ang="5400000">
                  <a:pos x="wd2" y="hd2"/>
                </a:cxn>
                <a:cxn ang="10800000">
                  <a:pos x="wd2" y="hd2"/>
                </a:cxn>
                <a:cxn ang="16200000">
                  <a:pos x="wd2" y="hd2"/>
                </a:cxn>
              </a:cxnLst>
              <a:rect l="0" t="0" r="r" b="b"/>
              <a:pathLst>
                <a:path w="20882" h="21600" extrusionOk="0">
                  <a:moveTo>
                    <a:pt x="7736" y="21231"/>
                  </a:moveTo>
                  <a:cubicBezTo>
                    <a:pt x="8625" y="21477"/>
                    <a:pt x="9533" y="21600"/>
                    <a:pt x="10447" y="21600"/>
                  </a:cubicBezTo>
                  <a:cubicBezTo>
                    <a:pt x="15162" y="21600"/>
                    <a:pt x="19300" y="18310"/>
                    <a:pt x="20521" y="13601"/>
                  </a:cubicBezTo>
                  <a:cubicBezTo>
                    <a:pt x="21241" y="10816"/>
                    <a:pt x="20878" y="7902"/>
                    <a:pt x="19482" y="5402"/>
                  </a:cubicBezTo>
                  <a:cubicBezTo>
                    <a:pt x="18092" y="2902"/>
                    <a:pt x="15838" y="1114"/>
                    <a:pt x="13146" y="369"/>
                  </a:cubicBezTo>
                  <a:cubicBezTo>
                    <a:pt x="12257" y="123"/>
                    <a:pt x="11349" y="0"/>
                    <a:pt x="10435" y="0"/>
                  </a:cubicBezTo>
                  <a:cubicBezTo>
                    <a:pt x="5720" y="0"/>
                    <a:pt x="1582" y="3290"/>
                    <a:pt x="361" y="7999"/>
                  </a:cubicBezTo>
                  <a:cubicBezTo>
                    <a:pt x="-359" y="10784"/>
                    <a:pt x="4" y="13692"/>
                    <a:pt x="1400" y="16192"/>
                  </a:cubicBezTo>
                  <a:cubicBezTo>
                    <a:pt x="2790" y="18692"/>
                    <a:pt x="5044" y="20480"/>
                    <a:pt x="7736" y="21224"/>
                  </a:cubicBezTo>
                  <a:close/>
                  <a:moveTo>
                    <a:pt x="5620" y="9463"/>
                  </a:moveTo>
                  <a:cubicBezTo>
                    <a:pt x="6202" y="7209"/>
                    <a:pt x="8187" y="5635"/>
                    <a:pt x="10441" y="5635"/>
                  </a:cubicBezTo>
                  <a:cubicBezTo>
                    <a:pt x="10879" y="5635"/>
                    <a:pt x="11311" y="5693"/>
                    <a:pt x="11743" y="5816"/>
                  </a:cubicBezTo>
                  <a:cubicBezTo>
                    <a:pt x="13033" y="6172"/>
                    <a:pt x="14110" y="7027"/>
                    <a:pt x="14774" y="8226"/>
                  </a:cubicBezTo>
                  <a:cubicBezTo>
                    <a:pt x="15443" y="9424"/>
                    <a:pt x="15619" y="10816"/>
                    <a:pt x="15268" y="12150"/>
                  </a:cubicBezTo>
                  <a:cubicBezTo>
                    <a:pt x="14573" y="14845"/>
                    <a:pt x="11787" y="16535"/>
                    <a:pt x="9145" y="15803"/>
                  </a:cubicBezTo>
                  <a:cubicBezTo>
                    <a:pt x="7855" y="15447"/>
                    <a:pt x="6778" y="14592"/>
                    <a:pt x="6115" y="13394"/>
                  </a:cubicBezTo>
                  <a:cubicBezTo>
                    <a:pt x="5445" y="12202"/>
                    <a:pt x="5269" y="10803"/>
                    <a:pt x="5620" y="9469"/>
                  </a:cubicBez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grpSp>
      <p:sp>
        <p:nvSpPr>
          <p:cNvPr id="328" name="Google Shape;287;p4"/>
          <p:cNvSpPr/>
          <p:nvPr/>
        </p:nvSpPr>
        <p:spPr>
          <a:xfrm>
            <a:off x="2579565" y="793996"/>
            <a:ext cx="907100" cy="131033"/>
          </a:xfrm>
          <a:prstGeom prst="rect">
            <a:avLst/>
          </a:prstGeom>
          <a:solidFill>
            <a:srgbClr val="D7294A"/>
          </a:solidFill>
          <a:ln w="12700">
            <a:miter lim="400000"/>
          </a:ln>
        </p:spPr>
        <p:txBody>
          <a:bodyPr lIns="45719" rIns="45719" anchor="ctr"/>
          <a:lstStyle/>
          <a:p>
            <a:pPr algn="ctr">
              <a:defRPr sz="1800">
                <a:latin typeface="Calibri"/>
                <a:ea typeface="Calibri"/>
                <a:cs typeface="Calibri"/>
                <a:sym typeface="Calibri"/>
              </a:defRPr>
            </a:pPr>
            <a:endParaRPr/>
          </a:p>
        </p:txBody>
      </p:sp>
      <p:pic>
        <p:nvPicPr>
          <p:cNvPr id="329" name="Google Shape;288;p4" descr="Google Shape;288;p4"/>
          <p:cNvPicPr>
            <a:picLocks noChangeAspect="1"/>
          </p:cNvPicPr>
          <p:nvPr/>
        </p:nvPicPr>
        <p:blipFill>
          <a:blip r:embed="rId2">
            <a:extLst/>
          </a:blip>
          <a:stretch>
            <a:fillRect/>
          </a:stretch>
        </p:blipFill>
        <p:spPr>
          <a:xfrm>
            <a:off x="39702" y="8813048"/>
            <a:ext cx="2154554" cy="653649"/>
          </a:xfrm>
          <a:prstGeom prst="rect">
            <a:avLst/>
          </a:prstGeom>
          <a:ln w="12700">
            <a:miter lim="400000"/>
          </a:ln>
        </p:spPr>
      </p:pic>
      <p:sp>
        <p:nvSpPr>
          <p:cNvPr id="330" name="Google Shape;289;p4"/>
          <p:cNvSpPr txBox="1"/>
          <p:nvPr/>
        </p:nvSpPr>
        <p:spPr>
          <a:xfrm>
            <a:off x="6311381" y="9181558"/>
            <a:ext cx="328347" cy="2146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355555"/>
              </a:lnSpc>
              <a:defRPr sz="900">
                <a:solidFill>
                  <a:srgbClr val="002F5F"/>
                </a:solidFill>
              </a:defRPr>
            </a:lvl1pPr>
          </a:lstStyle>
          <a:p>
            <a:r>
              <a:t>05</a:t>
            </a:r>
          </a:p>
        </p:txBody>
      </p:sp>
      <p:sp>
        <p:nvSpPr>
          <p:cNvPr id="331" name="Google Shape;290;p4"/>
          <p:cNvSpPr/>
          <p:nvPr/>
        </p:nvSpPr>
        <p:spPr>
          <a:xfrm flipH="1" flipV="1">
            <a:off x="371474" y="9356138"/>
            <a:ext cx="6118227" cy="2"/>
          </a:xfrm>
          <a:prstGeom prst="line">
            <a:avLst/>
          </a:prstGeom>
          <a:ln w="19050">
            <a:solidFill>
              <a:srgbClr val="002F5F"/>
            </a:solidFill>
            <a:miter lim="8000"/>
          </a:ln>
        </p:spPr>
        <p:txBody>
          <a:bodyPr lIns="45719" rIns="45719"/>
          <a:lstStyle/>
          <a:p>
            <a:endParaRPr/>
          </a:p>
        </p:txBody>
      </p:sp>
      <p:sp>
        <p:nvSpPr>
          <p:cNvPr id="332" name="Google Shape;291;p4"/>
          <p:cNvSpPr txBox="1"/>
          <p:nvPr/>
        </p:nvSpPr>
        <p:spPr>
          <a:xfrm>
            <a:off x="2504825" y="315326"/>
            <a:ext cx="4279968" cy="5239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164705"/>
              </a:lnSpc>
              <a:defRPr sz="1700">
                <a:solidFill>
                  <a:srgbClr val="002F5F"/>
                </a:solidFill>
              </a:defRPr>
            </a:lvl1pPr>
          </a:lstStyle>
          <a:p>
            <a:r>
              <a:rPr dirty="0" err="1"/>
              <a:t>Inspecto</a:t>
            </a:r>
            <a:r>
              <a:rPr dirty="0"/>
              <a:t> DQI </a:t>
            </a:r>
            <a:r>
              <a:rPr lang="en-GB" dirty="0" smtClean="0"/>
              <a:t>–</a:t>
            </a:r>
            <a:r>
              <a:rPr dirty="0" smtClean="0"/>
              <a:t> Digital</a:t>
            </a:r>
            <a:r>
              <a:rPr lang="de-DE" dirty="0" smtClean="0"/>
              <a:t>e Qualitätsinspektion</a:t>
            </a:r>
            <a:endParaRPr dirty="0"/>
          </a:p>
        </p:txBody>
      </p:sp>
      <p:sp>
        <p:nvSpPr>
          <p:cNvPr id="333" name="Google Shape;292;p4"/>
          <p:cNvSpPr txBox="1"/>
          <p:nvPr/>
        </p:nvSpPr>
        <p:spPr>
          <a:xfrm>
            <a:off x="2524942" y="2373103"/>
            <a:ext cx="3919035" cy="11079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lgn="just">
              <a:lnSpc>
                <a:spcPct val="110000"/>
              </a:lnSpc>
              <a:defRPr sz="1000">
                <a:solidFill>
                  <a:srgbClr val="002F5F"/>
                </a:solidFill>
              </a:defRPr>
            </a:pPr>
            <a:r>
              <a:rPr lang="de-DE" dirty="0" smtClean="0"/>
              <a:t>Durch die </a:t>
            </a:r>
            <a:r>
              <a:rPr b="1" dirty="0" err="1" smtClean="0"/>
              <a:t>Inspecto</a:t>
            </a:r>
            <a:r>
              <a:rPr b="1" dirty="0" smtClean="0"/>
              <a:t> </a:t>
            </a:r>
            <a:r>
              <a:rPr b="1" dirty="0"/>
              <a:t>DQI </a:t>
            </a:r>
            <a:r>
              <a:rPr lang="de-DE" dirty="0" smtClean="0"/>
              <a:t>Plattform und die Verwendung von Blockchain-Technologien profitieren Kunden von höchster operativer Rückverfolgbarkeit. Diese Herangehensweise garantiert maximale Sicherheit, vollständige Transparenz aller Fertigungstätigkeiten und wird durch ein einzigartiges System elektronischer Signaturen weiter verstärkt.</a:t>
            </a:r>
            <a:endParaRPr dirty="0"/>
          </a:p>
        </p:txBody>
      </p:sp>
      <p:sp>
        <p:nvSpPr>
          <p:cNvPr id="334" name="Google Shape;293;p4"/>
          <p:cNvSpPr txBox="1"/>
          <p:nvPr/>
        </p:nvSpPr>
        <p:spPr>
          <a:xfrm>
            <a:off x="2524942" y="3950208"/>
            <a:ext cx="3919035" cy="11079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lgn="just">
              <a:lnSpc>
                <a:spcPct val="110000"/>
              </a:lnSpc>
              <a:defRPr sz="1000">
                <a:solidFill>
                  <a:srgbClr val="002F5F"/>
                </a:solidFill>
              </a:defRPr>
            </a:pPr>
            <a:r>
              <a:rPr lang="de-DE" dirty="0" smtClean="0"/>
              <a:t>Durch die Fähigkeit des maschinellen Lernens vergleicht </a:t>
            </a:r>
            <a:r>
              <a:rPr b="1" dirty="0" err="1" smtClean="0"/>
              <a:t>Inspecto</a:t>
            </a:r>
            <a:r>
              <a:rPr b="1" dirty="0" smtClean="0"/>
              <a:t> </a:t>
            </a:r>
            <a:r>
              <a:rPr b="1" dirty="0"/>
              <a:t>DQI </a:t>
            </a:r>
            <a:r>
              <a:rPr lang="de-DE" dirty="0" smtClean="0"/>
              <a:t>Daten aus Inspektionen, Abweichungen und Ursachenanalysen, um  Analysen, Statistiken und Leistungskennzahlen (KPIs) für Ihre Organisation oder Lieferkette bereitzustellen. Dies ermöglicht die Umsetzung von kontinuierlichen Verbesserungsprozessen. </a:t>
            </a:r>
            <a:endParaRPr dirty="0"/>
          </a:p>
        </p:txBody>
      </p:sp>
      <p:sp>
        <p:nvSpPr>
          <p:cNvPr id="335" name="Google Shape;294;p4"/>
          <p:cNvSpPr txBox="1"/>
          <p:nvPr/>
        </p:nvSpPr>
        <p:spPr>
          <a:xfrm>
            <a:off x="2524942" y="5817008"/>
            <a:ext cx="3919035" cy="14465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lgn="just">
              <a:lnSpc>
                <a:spcPct val="110000"/>
              </a:lnSpc>
              <a:defRPr sz="1000" b="1">
                <a:solidFill>
                  <a:srgbClr val="002F5F"/>
                </a:solidFill>
              </a:defRPr>
            </a:pPr>
            <a:r>
              <a:rPr dirty="0" err="1"/>
              <a:t>Inspecto</a:t>
            </a:r>
            <a:r>
              <a:rPr dirty="0"/>
              <a:t> DQI </a:t>
            </a:r>
            <a:r>
              <a:rPr lang="de-DE" b="0" dirty="0" smtClean="0"/>
              <a:t>digitalisiert den gesamten Inspektionsprozess, einschließlich  anfänglicher Bewertungen, detaillierter Berichterstellung, Erkennung von Nichtübereinstimmungen, Benachrichtigungen und Formulierung gezielter Korrekturmaßahmen für eine effektive Problemlösung. Mit Inspecto DQI implementieren Sie präventive Strategien, um wiederkehrende Probleme zu vermeiden und eine überragende Qualitätssicherung sicherzustellen. </a:t>
            </a:r>
            <a:endParaRPr b="0" dirty="0"/>
          </a:p>
        </p:txBody>
      </p:sp>
      <p:sp>
        <p:nvSpPr>
          <p:cNvPr id="336" name="Google Shape;295;p4"/>
          <p:cNvSpPr txBox="1"/>
          <p:nvPr/>
        </p:nvSpPr>
        <p:spPr>
          <a:xfrm>
            <a:off x="2524942" y="7683858"/>
            <a:ext cx="3919035" cy="11079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lgn="just">
              <a:lnSpc>
                <a:spcPct val="110000"/>
              </a:lnSpc>
              <a:defRPr sz="1000" b="1">
                <a:solidFill>
                  <a:srgbClr val="002F5F"/>
                </a:solidFill>
              </a:defRPr>
            </a:pPr>
            <a:r>
              <a:rPr dirty="0" err="1"/>
              <a:t>Inspecto</a:t>
            </a:r>
            <a:r>
              <a:rPr dirty="0"/>
              <a:t> DQI </a:t>
            </a:r>
            <a:r>
              <a:rPr lang="de-DE" b="0" dirty="0" smtClean="0"/>
              <a:t>ist ein leistungsstarkes Werkzeug für Ihre Liferkette, welches Lieferanten mit einem einfachen, gemeinsamen, effizienten und digitalen Betriebsansatz in Einklang bringt. Die Plattform integriert sich nahtlos in Ihre bestehenden Systeme und fördert ein kooperatives Ökosystem zwischen Kunden, Lieferanten und Inspektionsunternehmen.</a:t>
            </a:r>
            <a:endParaRPr b="0" dirty="0"/>
          </a:p>
        </p:txBody>
      </p:sp>
      <p:sp>
        <p:nvSpPr>
          <p:cNvPr id="337" name="Google Shape;783;p15"/>
          <p:cNvSpPr txBox="1"/>
          <p:nvPr/>
        </p:nvSpPr>
        <p:spPr>
          <a:xfrm>
            <a:off x="334589" y="9356138"/>
            <a:ext cx="2063115" cy="2146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355555"/>
              </a:lnSpc>
              <a:defRPr sz="900">
                <a:solidFill>
                  <a:srgbClr val="002F5F"/>
                </a:solidFill>
              </a:defRPr>
            </a:lvl1pPr>
          </a:lstStyle>
          <a:p>
            <a:r>
              <a:t>WWW.INSPECTOGROUP.COM</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9" name="Google Shape;301;p5" descr="Google Shape;301;p5"/>
          <p:cNvPicPr>
            <a:picLocks noChangeAspect="1"/>
          </p:cNvPicPr>
          <p:nvPr/>
        </p:nvPicPr>
        <p:blipFill>
          <a:blip r:embed="rId2">
            <a:extLst/>
          </a:blip>
          <a:stretch>
            <a:fillRect/>
          </a:stretch>
        </p:blipFill>
        <p:spPr>
          <a:xfrm>
            <a:off x="39702" y="8813048"/>
            <a:ext cx="2154554" cy="653649"/>
          </a:xfrm>
          <a:prstGeom prst="rect">
            <a:avLst/>
          </a:prstGeom>
          <a:ln w="12700">
            <a:miter lim="400000"/>
          </a:ln>
        </p:spPr>
      </p:pic>
      <p:sp>
        <p:nvSpPr>
          <p:cNvPr id="340" name="Google Shape;302;p5"/>
          <p:cNvSpPr/>
          <p:nvPr/>
        </p:nvSpPr>
        <p:spPr>
          <a:xfrm>
            <a:off x="-4480346" y="1775198"/>
            <a:ext cx="1300482" cy="1300482"/>
          </a:xfrm>
          <a:prstGeom prst="rect">
            <a:avLst/>
          </a:prstGeom>
          <a:solidFill>
            <a:srgbClr val="002F5F"/>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341" name="Google Shape;303;p5"/>
          <p:cNvSpPr/>
          <p:nvPr/>
        </p:nvSpPr>
        <p:spPr>
          <a:xfrm>
            <a:off x="-3012726" y="1760277"/>
            <a:ext cx="1300482" cy="1300482"/>
          </a:xfrm>
          <a:prstGeom prst="rect">
            <a:avLst/>
          </a:prstGeom>
          <a:solidFill>
            <a:srgbClr val="D7294A"/>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342" name="Google Shape;304;p5"/>
          <p:cNvSpPr/>
          <p:nvPr/>
        </p:nvSpPr>
        <p:spPr>
          <a:xfrm>
            <a:off x="-1521740" y="1760277"/>
            <a:ext cx="1300482" cy="1300482"/>
          </a:xfrm>
          <a:prstGeom prst="rect">
            <a:avLst/>
          </a:prstGeom>
          <a:solidFill>
            <a:srgbClr val="404343"/>
          </a:solidFill>
          <a:ln w="12700">
            <a:miter lim="400000"/>
          </a:ln>
        </p:spPr>
        <p:txBody>
          <a:bodyPr lIns="45719" rIns="45719" anchor="ctr"/>
          <a:lstStyle/>
          <a:p>
            <a:pPr algn="ctr">
              <a:defRPr sz="1800">
                <a:latin typeface="Calibri"/>
                <a:ea typeface="Calibri"/>
                <a:cs typeface="Calibri"/>
                <a:sym typeface="Calibri"/>
              </a:defRPr>
            </a:pPr>
            <a:endParaRPr/>
          </a:p>
        </p:txBody>
      </p:sp>
      <p:pic>
        <p:nvPicPr>
          <p:cNvPr id="343" name="Google Shape;305;p5" descr="Google Shape;305;p5"/>
          <p:cNvPicPr>
            <a:picLocks noChangeAspect="1"/>
          </p:cNvPicPr>
          <p:nvPr/>
        </p:nvPicPr>
        <p:blipFill>
          <a:blip r:embed="rId2">
            <a:extLst/>
          </a:blip>
          <a:stretch>
            <a:fillRect/>
          </a:stretch>
        </p:blipFill>
        <p:spPr>
          <a:xfrm>
            <a:off x="-4503709" y="0"/>
            <a:ext cx="4279966" cy="1298451"/>
          </a:xfrm>
          <a:prstGeom prst="rect">
            <a:avLst/>
          </a:prstGeom>
          <a:ln w="12700">
            <a:miter lim="400000"/>
          </a:ln>
        </p:spPr>
      </p:pic>
      <p:sp>
        <p:nvSpPr>
          <p:cNvPr id="344" name="Google Shape;306;p5"/>
          <p:cNvSpPr txBox="1"/>
          <p:nvPr/>
        </p:nvSpPr>
        <p:spPr>
          <a:xfrm>
            <a:off x="6311381" y="9181558"/>
            <a:ext cx="328347" cy="2146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355555"/>
              </a:lnSpc>
              <a:defRPr sz="900">
                <a:solidFill>
                  <a:srgbClr val="002F5F"/>
                </a:solidFill>
              </a:defRPr>
            </a:lvl1pPr>
          </a:lstStyle>
          <a:p>
            <a:r>
              <a:t>06</a:t>
            </a:r>
          </a:p>
        </p:txBody>
      </p:sp>
      <p:sp>
        <p:nvSpPr>
          <p:cNvPr id="345" name="Google Shape;307;p5"/>
          <p:cNvSpPr/>
          <p:nvPr/>
        </p:nvSpPr>
        <p:spPr>
          <a:xfrm flipH="1" flipV="1">
            <a:off x="371474" y="9356138"/>
            <a:ext cx="6118227" cy="2"/>
          </a:xfrm>
          <a:prstGeom prst="line">
            <a:avLst/>
          </a:prstGeom>
          <a:ln w="19050">
            <a:solidFill>
              <a:srgbClr val="002F5F"/>
            </a:solidFill>
            <a:miter lim="8000"/>
          </a:ln>
        </p:spPr>
        <p:txBody>
          <a:bodyPr lIns="45719" rIns="45719"/>
          <a:lstStyle/>
          <a:p>
            <a:endParaRPr/>
          </a:p>
        </p:txBody>
      </p:sp>
      <p:sp>
        <p:nvSpPr>
          <p:cNvPr id="346" name="Google Shape;308;p5"/>
          <p:cNvSpPr/>
          <p:nvPr/>
        </p:nvSpPr>
        <p:spPr>
          <a:xfrm>
            <a:off x="1" y="1"/>
            <a:ext cx="6858001" cy="1169330"/>
          </a:xfrm>
          <a:prstGeom prst="rect">
            <a:avLst/>
          </a:prstGeom>
          <a:solidFill>
            <a:srgbClr val="002F5F"/>
          </a:solidFill>
          <a:ln w="12700">
            <a:miter lim="400000"/>
          </a:ln>
        </p:spPr>
        <p:txBody>
          <a:bodyPr lIns="45719" rIns="45719" anchor="ctr"/>
          <a:lstStyle/>
          <a:p>
            <a:pPr algn="ctr">
              <a:defRPr sz="1800">
                <a:latin typeface="Calibri"/>
                <a:ea typeface="Calibri"/>
                <a:cs typeface="Calibri"/>
                <a:sym typeface="Calibri"/>
              </a:defRPr>
            </a:pPr>
            <a:endParaRPr/>
          </a:p>
        </p:txBody>
      </p:sp>
      <p:pic>
        <p:nvPicPr>
          <p:cNvPr id="347" name="Google Shape;309;p5" descr="Google Shape;309;p5"/>
          <p:cNvPicPr>
            <a:picLocks noChangeAspect="1"/>
          </p:cNvPicPr>
          <p:nvPr/>
        </p:nvPicPr>
        <p:blipFill>
          <a:blip r:embed="rId3">
            <a:extLst/>
          </a:blip>
          <a:srcRect l="5327" r="7702"/>
          <a:stretch>
            <a:fillRect/>
          </a:stretch>
        </p:blipFill>
        <p:spPr>
          <a:xfrm>
            <a:off x="148617" y="180677"/>
            <a:ext cx="2125875" cy="741142"/>
          </a:xfrm>
          <a:prstGeom prst="rect">
            <a:avLst/>
          </a:prstGeom>
          <a:ln w="12700">
            <a:miter lim="400000"/>
          </a:ln>
        </p:spPr>
      </p:pic>
      <p:sp>
        <p:nvSpPr>
          <p:cNvPr id="348" name="Google Shape;310;p5"/>
          <p:cNvSpPr/>
          <p:nvPr/>
        </p:nvSpPr>
        <p:spPr>
          <a:xfrm flipH="1" flipV="1">
            <a:off x="367327" y="898693"/>
            <a:ext cx="6122374" cy="2"/>
          </a:xfrm>
          <a:prstGeom prst="line">
            <a:avLst/>
          </a:prstGeom>
          <a:ln w="19050">
            <a:solidFill>
              <a:srgbClr val="CCD5DF"/>
            </a:solidFill>
            <a:miter lim="8000"/>
          </a:ln>
        </p:spPr>
        <p:txBody>
          <a:bodyPr lIns="45719" rIns="45719"/>
          <a:lstStyle/>
          <a:p>
            <a:endParaRPr/>
          </a:p>
        </p:txBody>
      </p:sp>
      <p:sp>
        <p:nvSpPr>
          <p:cNvPr id="349" name="Google Shape;311;p5"/>
          <p:cNvSpPr/>
          <p:nvPr/>
        </p:nvSpPr>
        <p:spPr>
          <a:xfrm rot="16200000">
            <a:off x="1257096" y="3280178"/>
            <a:ext cx="4340021" cy="6854213"/>
          </a:xfrm>
          <a:prstGeom prst="rect">
            <a:avLst/>
          </a:prstGeom>
          <a:solidFill>
            <a:srgbClr val="404343">
              <a:alpha val="4705"/>
            </a:srgbClr>
          </a:solidFill>
          <a:ln w="12700">
            <a:miter lim="400000"/>
          </a:ln>
        </p:spPr>
        <p:txBody>
          <a:bodyPr lIns="45719" rIns="45719" anchor="ctr"/>
          <a:lstStyle/>
          <a:p>
            <a:pPr algn="ctr">
              <a:defRPr sz="1800">
                <a:latin typeface="Calibri"/>
                <a:ea typeface="Calibri"/>
                <a:cs typeface="Calibri"/>
                <a:sym typeface="Calibri"/>
              </a:defRPr>
            </a:pPr>
            <a:endParaRPr/>
          </a:p>
        </p:txBody>
      </p:sp>
      <p:pic>
        <p:nvPicPr>
          <p:cNvPr id="350" name="Google Shape;312;p5" descr="Google Shape;312;p5"/>
          <p:cNvPicPr>
            <a:picLocks noChangeAspect="1"/>
          </p:cNvPicPr>
          <p:nvPr/>
        </p:nvPicPr>
        <p:blipFill>
          <a:blip r:embed="rId4">
            <a:extLst/>
          </a:blip>
          <a:srcRect t="6134" b="18178"/>
          <a:stretch>
            <a:fillRect/>
          </a:stretch>
        </p:blipFill>
        <p:spPr>
          <a:xfrm>
            <a:off x="371474" y="4804455"/>
            <a:ext cx="2999135" cy="3026570"/>
          </a:xfrm>
          <a:custGeom>
            <a:avLst/>
            <a:gdLst/>
            <a:ahLst/>
            <a:cxnLst>
              <a:cxn ang="0">
                <a:pos x="wd2" y="hd2"/>
              </a:cxn>
              <a:cxn ang="5400000">
                <a:pos x="wd2" y="hd2"/>
              </a:cxn>
              <a:cxn ang="10800000">
                <a:pos x="wd2" y="hd2"/>
              </a:cxn>
              <a:cxn ang="16200000">
                <a:pos x="wd2" y="hd2"/>
              </a:cxn>
            </a:cxnLst>
            <a:rect l="0" t="0" r="r" b="b"/>
            <a:pathLst>
              <a:path w="21600" h="21600" extrusionOk="0">
                <a:moveTo>
                  <a:pt x="2064" y="0"/>
                </a:moveTo>
                <a:cubicBezTo>
                  <a:pt x="924" y="0"/>
                  <a:pt x="0" y="916"/>
                  <a:pt x="0" y="2045"/>
                </a:cubicBezTo>
                <a:lnTo>
                  <a:pt x="0" y="19555"/>
                </a:lnTo>
                <a:cubicBezTo>
                  <a:pt x="0" y="20684"/>
                  <a:pt x="924" y="21600"/>
                  <a:pt x="2064" y="21600"/>
                </a:cubicBezTo>
                <a:lnTo>
                  <a:pt x="19536" y="21600"/>
                </a:lnTo>
                <a:cubicBezTo>
                  <a:pt x="20676" y="21600"/>
                  <a:pt x="21600" y="20684"/>
                  <a:pt x="21600" y="19555"/>
                </a:cubicBezTo>
                <a:lnTo>
                  <a:pt x="21600" y="2045"/>
                </a:lnTo>
                <a:cubicBezTo>
                  <a:pt x="21600" y="916"/>
                  <a:pt x="20676" y="0"/>
                  <a:pt x="19536" y="0"/>
                </a:cubicBezTo>
                <a:lnTo>
                  <a:pt x="2064" y="0"/>
                </a:lnTo>
                <a:close/>
              </a:path>
            </a:pathLst>
          </a:custGeom>
          <a:ln w="12700">
            <a:miter lim="400000"/>
          </a:ln>
        </p:spPr>
      </p:pic>
      <p:sp>
        <p:nvSpPr>
          <p:cNvPr id="351" name="Google Shape;313;p5"/>
          <p:cNvSpPr/>
          <p:nvPr/>
        </p:nvSpPr>
        <p:spPr>
          <a:xfrm>
            <a:off x="371475" y="8004753"/>
            <a:ext cx="2974975" cy="605364"/>
          </a:xfrm>
          <a:prstGeom prst="roundRect">
            <a:avLst>
              <a:gd name="adj" fmla="val 19476"/>
            </a:avLst>
          </a:prstGeom>
          <a:solidFill>
            <a:srgbClr val="FFFFFF"/>
          </a:solidFill>
          <a:ln w="12700">
            <a:miter lim="400000"/>
          </a:ln>
          <a:effectLst>
            <a:outerShdw blurRad="63500" dist="25400" dir="7200000" rotWithShape="0">
              <a:srgbClr val="000000">
                <a:alpha val="15685"/>
              </a:srgbClr>
            </a:outerShdw>
          </a:effectLst>
        </p:spPr>
        <p:txBody>
          <a:bodyPr lIns="45719" rIns="45719" anchor="ctr"/>
          <a:lstStyle/>
          <a:p>
            <a:pPr algn="ctr">
              <a:defRPr sz="1800">
                <a:latin typeface="Calibri"/>
                <a:ea typeface="Calibri"/>
                <a:cs typeface="Calibri"/>
                <a:sym typeface="Calibri"/>
              </a:defRPr>
            </a:pPr>
            <a:endParaRPr/>
          </a:p>
        </p:txBody>
      </p:sp>
      <p:sp>
        <p:nvSpPr>
          <p:cNvPr id="352" name="Google Shape;314;p5"/>
          <p:cNvSpPr txBox="1"/>
          <p:nvPr/>
        </p:nvSpPr>
        <p:spPr>
          <a:xfrm>
            <a:off x="668018" y="8171498"/>
            <a:ext cx="2762569" cy="3083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a:spAutoFit/>
          </a:bodyPr>
          <a:lstStyle>
            <a:lvl1pPr>
              <a:lnSpc>
                <a:spcPct val="116665"/>
              </a:lnSpc>
              <a:defRPr sz="1200">
                <a:solidFill>
                  <a:srgbClr val="404343"/>
                </a:solidFill>
              </a:defRPr>
            </a:lvl1pPr>
          </a:lstStyle>
          <a:p>
            <a:r>
              <a:rPr lang="de-DE" dirty="0" smtClean="0"/>
              <a:t>Qualitätssicherung und Inbetriebnahme</a:t>
            </a:r>
            <a:endParaRPr dirty="0"/>
          </a:p>
        </p:txBody>
      </p:sp>
      <p:sp>
        <p:nvSpPr>
          <p:cNvPr id="353" name="Google Shape;315;p5"/>
          <p:cNvSpPr/>
          <p:nvPr/>
        </p:nvSpPr>
        <p:spPr>
          <a:xfrm>
            <a:off x="505224" y="8132257"/>
            <a:ext cx="51451" cy="350355"/>
          </a:xfrm>
          <a:prstGeom prst="roundRect">
            <a:avLst>
              <a:gd name="adj" fmla="val 50000"/>
            </a:avLst>
          </a:prstGeom>
          <a:solidFill>
            <a:srgbClr val="D7294A"/>
          </a:solidFill>
          <a:ln w="12700">
            <a:miter lim="400000"/>
          </a:ln>
        </p:spPr>
        <p:txBody>
          <a:bodyPr lIns="45719" rIns="45719" anchor="ctr"/>
          <a:lstStyle/>
          <a:p>
            <a:pPr algn="ctr">
              <a:defRPr sz="1800">
                <a:latin typeface="Calibri"/>
                <a:ea typeface="Calibri"/>
                <a:cs typeface="Calibri"/>
                <a:sym typeface="Calibri"/>
              </a:defRPr>
            </a:pPr>
            <a:endParaRPr/>
          </a:p>
        </p:txBody>
      </p:sp>
      <p:pic>
        <p:nvPicPr>
          <p:cNvPr id="354" name="Google Shape;316;p5" descr="Google Shape;316;p5"/>
          <p:cNvPicPr>
            <a:picLocks noChangeAspect="1"/>
          </p:cNvPicPr>
          <p:nvPr/>
        </p:nvPicPr>
        <p:blipFill>
          <a:blip r:embed="rId5">
            <a:extLst/>
          </a:blip>
          <a:srcRect l="541" t="4910" r="594" b="19672"/>
          <a:stretch>
            <a:fillRect/>
          </a:stretch>
        </p:blipFill>
        <p:spPr>
          <a:xfrm>
            <a:off x="3521419" y="5594436"/>
            <a:ext cx="2965054" cy="3015854"/>
          </a:xfrm>
          <a:custGeom>
            <a:avLst/>
            <a:gdLst/>
            <a:ahLst/>
            <a:cxnLst>
              <a:cxn ang="0">
                <a:pos x="wd2" y="hd2"/>
              </a:cxn>
              <a:cxn ang="5400000">
                <a:pos x="wd2" y="hd2"/>
              </a:cxn>
              <a:cxn ang="10800000">
                <a:pos x="wd2" y="hd2"/>
              </a:cxn>
              <a:cxn ang="16200000">
                <a:pos x="wd2" y="hd2"/>
              </a:cxn>
            </a:cxnLst>
            <a:rect l="0" t="0" r="r" b="b"/>
            <a:pathLst>
              <a:path w="21600" h="21600" extrusionOk="0">
                <a:moveTo>
                  <a:pt x="1845" y="0"/>
                </a:moveTo>
                <a:cubicBezTo>
                  <a:pt x="827" y="0"/>
                  <a:pt x="0" y="813"/>
                  <a:pt x="0" y="1814"/>
                </a:cubicBezTo>
                <a:lnTo>
                  <a:pt x="0" y="19786"/>
                </a:lnTo>
                <a:cubicBezTo>
                  <a:pt x="0" y="20787"/>
                  <a:pt x="827" y="21600"/>
                  <a:pt x="1845" y="21600"/>
                </a:cubicBezTo>
                <a:lnTo>
                  <a:pt x="19758" y="21600"/>
                </a:lnTo>
                <a:cubicBezTo>
                  <a:pt x="20776" y="21600"/>
                  <a:pt x="21600" y="20787"/>
                  <a:pt x="21600" y="19786"/>
                </a:cubicBezTo>
                <a:lnTo>
                  <a:pt x="21600" y="1814"/>
                </a:lnTo>
                <a:cubicBezTo>
                  <a:pt x="21600" y="813"/>
                  <a:pt x="20776" y="0"/>
                  <a:pt x="19758" y="0"/>
                </a:cubicBezTo>
                <a:lnTo>
                  <a:pt x="1845" y="0"/>
                </a:lnTo>
                <a:close/>
              </a:path>
            </a:pathLst>
          </a:custGeom>
          <a:ln w="12700">
            <a:miter lim="400000"/>
          </a:ln>
        </p:spPr>
      </p:pic>
      <p:grpSp>
        <p:nvGrpSpPr>
          <p:cNvPr id="358" name="Google Shape;317;p5"/>
          <p:cNvGrpSpPr/>
          <p:nvPr/>
        </p:nvGrpSpPr>
        <p:grpSpPr>
          <a:xfrm>
            <a:off x="3505200" y="4804454"/>
            <a:ext cx="2974975" cy="605366"/>
            <a:chOff x="0" y="0"/>
            <a:chExt cx="2974975" cy="605365"/>
          </a:xfrm>
        </p:grpSpPr>
        <p:sp>
          <p:nvSpPr>
            <p:cNvPr id="355" name="Google Shape;318;p5"/>
            <p:cNvSpPr/>
            <p:nvPr/>
          </p:nvSpPr>
          <p:spPr>
            <a:xfrm>
              <a:off x="0" y="0"/>
              <a:ext cx="2974975" cy="605365"/>
            </a:xfrm>
            <a:prstGeom prst="roundRect">
              <a:avLst>
                <a:gd name="adj" fmla="val 19476"/>
              </a:avLst>
            </a:prstGeom>
            <a:solidFill>
              <a:srgbClr val="FFFFFF"/>
            </a:solidFill>
            <a:ln w="12700" cap="flat">
              <a:noFill/>
              <a:miter lim="400000"/>
            </a:ln>
            <a:effectLst>
              <a:outerShdw blurRad="63500" dist="25400" dir="7200000" rotWithShape="0">
                <a:srgbClr val="000000">
                  <a:alpha val="15685"/>
                </a:srgbClr>
              </a:outerShdw>
            </a:effectLst>
          </p:spPr>
          <p:txBody>
            <a:bodyPr wrap="square" lIns="45719" tIns="45719" rIns="45719" bIns="45719" numCol="1" anchor="ctr">
              <a:noAutofit/>
            </a:bodyPr>
            <a:lstStyle/>
            <a:p>
              <a:pPr algn="ctr">
                <a:defRPr sz="1800">
                  <a:latin typeface="Calibri"/>
                  <a:ea typeface="Calibri"/>
                  <a:cs typeface="Calibri"/>
                  <a:sym typeface="Calibri"/>
                </a:defRPr>
              </a:pPr>
              <a:endParaRPr/>
            </a:p>
          </p:txBody>
        </p:sp>
        <p:sp>
          <p:nvSpPr>
            <p:cNvPr id="356" name="Google Shape;319;p5"/>
            <p:cNvSpPr txBox="1"/>
            <p:nvPr/>
          </p:nvSpPr>
          <p:spPr>
            <a:xfrm>
              <a:off x="296544" y="166746"/>
              <a:ext cx="2138173" cy="28946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numCol="1" anchor="t">
              <a:spAutoFit/>
            </a:bodyPr>
            <a:lstStyle>
              <a:lvl1pPr>
                <a:lnSpc>
                  <a:spcPct val="116665"/>
                </a:lnSpc>
                <a:defRPr sz="1200">
                  <a:solidFill>
                    <a:srgbClr val="404343"/>
                  </a:solidFill>
                </a:defRPr>
              </a:lvl1pPr>
            </a:lstStyle>
            <a:p>
              <a:r>
                <a:rPr lang="de-DE" dirty="0" smtClean="0"/>
                <a:t>Die Fertigungsphase</a:t>
              </a:r>
              <a:endParaRPr dirty="0"/>
            </a:p>
          </p:txBody>
        </p:sp>
        <p:sp>
          <p:nvSpPr>
            <p:cNvPr id="357" name="Google Shape;320;p5"/>
            <p:cNvSpPr/>
            <p:nvPr/>
          </p:nvSpPr>
          <p:spPr>
            <a:xfrm>
              <a:off x="133747" y="127505"/>
              <a:ext cx="51451" cy="350355"/>
            </a:xfrm>
            <a:prstGeom prst="roundRect">
              <a:avLst>
                <a:gd name="adj" fmla="val 50000"/>
              </a:avLst>
            </a:prstGeom>
            <a:solidFill>
              <a:srgbClr val="D7294A"/>
            </a:solidFill>
            <a:ln w="12700" cap="flat">
              <a:noFill/>
              <a:miter lim="400000"/>
            </a:ln>
            <a:effectLst/>
          </p:spPr>
          <p:txBody>
            <a:bodyPr wrap="square" lIns="45719" tIns="45719" rIns="45719" bIns="45719" numCol="1" anchor="ctr">
              <a:noAutofit/>
            </a:bodyPr>
            <a:lstStyle/>
            <a:p>
              <a:pPr algn="ctr">
                <a:defRPr sz="1800">
                  <a:latin typeface="Calibri"/>
                  <a:ea typeface="Calibri"/>
                  <a:cs typeface="Calibri"/>
                  <a:sym typeface="Calibri"/>
                </a:defRPr>
              </a:pPr>
              <a:endParaRPr/>
            </a:p>
          </p:txBody>
        </p:sp>
      </p:grpSp>
      <p:pic>
        <p:nvPicPr>
          <p:cNvPr id="359" name="Google Shape;321;p5" descr="Google Shape;321;p5"/>
          <p:cNvPicPr>
            <a:picLocks noChangeAspect="1"/>
          </p:cNvPicPr>
          <p:nvPr/>
        </p:nvPicPr>
        <p:blipFill>
          <a:blip r:embed="rId6">
            <a:extLst/>
          </a:blip>
          <a:srcRect l="1" t="22643" b="32347"/>
          <a:stretch>
            <a:fillRect/>
          </a:stretch>
        </p:blipFill>
        <p:spPr>
          <a:xfrm>
            <a:off x="-1" y="1569378"/>
            <a:ext cx="6854148" cy="2313775"/>
          </a:xfrm>
          <a:prstGeom prst="rect">
            <a:avLst/>
          </a:prstGeom>
          <a:ln w="12700">
            <a:miter lim="400000"/>
          </a:ln>
        </p:spPr>
      </p:pic>
      <p:sp>
        <p:nvSpPr>
          <p:cNvPr id="360" name="Google Shape;322;p5"/>
          <p:cNvSpPr/>
          <p:nvPr/>
        </p:nvSpPr>
        <p:spPr>
          <a:xfrm>
            <a:off x="371475" y="3583058"/>
            <a:ext cx="6115052" cy="605364"/>
          </a:xfrm>
          <a:prstGeom prst="roundRect">
            <a:avLst>
              <a:gd name="adj" fmla="val 19476"/>
            </a:avLst>
          </a:prstGeom>
          <a:solidFill>
            <a:srgbClr val="FFFFFF"/>
          </a:solidFill>
          <a:ln w="12700">
            <a:miter lim="400000"/>
          </a:ln>
          <a:effectLst>
            <a:outerShdw blurRad="63500" dist="25400" dir="7200000" rotWithShape="0">
              <a:srgbClr val="000000">
                <a:alpha val="15685"/>
              </a:srgbClr>
            </a:outerShdw>
          </a:effectLst>
        </p:spPr>
        <p:txBody>
          <a:bodyPr lIns="45719" rIns="45719" anchor="ctr"/>
          <a:lstStyle/>
          <a:p>
            <a:pPr algn="ctr">
              <a:defRPr sz="1800">
                <a:latin typeface="Calibri"/>
                <a:ea typeface="Calibri"/>
                <a:cs typeface="Calibri"/>
                <a:sym typeface="Calibri"/>
              </a:defRPr>
            </a:pPr>
            <a:endParaRPr/>
          </a:p>
        </p:txBody>
      </p:sp>
      <p:sp>
        <p:nvSpPr>
          <p:cNvPr id="361" name="Google Shape;323;p5"/>
          <p:cNvSpPr txBox="1"/>
          <p:nvPr/>
        </p:nvSpPr>
        <p:spPr>
          <a:xfrm>
            <a:off x="668021" y="3749804"/>
            <a:ext cx="2606402" cy="2894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116665"/>
              </a:lnSpc>
              <a:defRPr sz="1200">
                <a:solidFill>
                  <a:srgbClr val="404343"/>
                </a:solidFill>
              </a:defRPr>
            </a:lvl1pPr>
          </a:lstStyle>
          <a:p>
            <a:r>
              <a:rPr lang="de-DE" dirty="0" smtClean="0"/>
              <a:t>Bau von Kernenergieausrüstung</a:t>
            </a:r>
            <a:endParaRPr dirty="0"/>
          </a:p>
        </p:txBody>
      </p:sp>
      <p:sp>
        <p:nvSpPr>
          <p:cNvPr id="362" name="Google Shape;324;p5"/>
          <p:cNvSpPr/>
          <p:nvPr/>
        </p:nvSpPr>
        <p:spPr>
          <a:xfrm>
            <a:off x="505225" y="3710563"/>
            <a:ext cx="51451" cy="350355"/>
          </a:xfrm>
          <a:prstGeom prst="roundRect">
            <a:avLst>
              <a:gd name="adj" fmla="val 50000"/>
            </a:avLst>
          </a:prstGeom>
          <a:solidFill>
            <a:srgbClr val="D7294A"/>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363" name="Google Shape;783;p15"/>
          <p:cNvSpPr txBox="1"/>
          <p:nvPr/>
        </p:nvSpPr>
        <p:spPr>
          <a:xfrm>
            <a:off x="334589" y="9356138"/>
            <a:ext cx="2063115" cy="2146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355555"/>
              </a:lnSpc>
              <a:defRPr sz="900">
                <a:solidFill>
                  <a:srgbClr val="002F5F"/>
                </a:solidFill>
              </a:defRPr>
            </a:lvl1pPr>
          </a:lstStyle>
          <a:p>
            <a:r>
              <a:t>WWW.INSPECTOGROUP.COM</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 name="Google Shape;330;p6"/>
          <p:cNvSpPr/>
          <p:nvPr/>
        </p:nvSpPr>
        <p:spPr>
          <a:xfrm rot="10800000" flipH="1">
            <a:off x="2375" y="-4"/>
            <a:ext cx="6858001" cy="2627455"/>
          </a:xfrm>
          <a:prstGeom prst="rect">
            <a:avLst/>
          </a:prstGeom>
          <a:solidFill>
            <a:srgbClr val="002F5F"/>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366" name="Google Shape;331;p6"/>
          <p:cNvSpPr/>
          <p:nvPr/>
        </p:nvSpPr>
        <p:spPr>
          <a:xfrm>
            <a:off x="-4480346" y="1775198"/>
            <a:ext cx="1300482" cy="1300482"/>
          </a:xfrm>
          <a:prstGeom prst="rect">
            <a:avLst/>
          </a:prstGeom>
          <a:solidFill>
            <a:srgbClr val="002F5F"/>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367" name="Google Shape;332;p6"/>
          <p:cNvSpPr/>
          <p:nvPr/>
        </p:nvSpPr>
        <p:spPr>
          <a:xfrm>
            <a:off x="-3012726" y="1760277"/>
            <a:ext cx="1300482" cy="1300482"/>
          </a:xfrm>
          <a:prstGeom prst="rect">
            <a:avLst/>
          </a:prstGeom>
          <a:solidFill>
            <a:srgbClr val="D7294A"/>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368" name="Google Shape;333;p6"/>
          <p:cNvSpPr/>
          <p:nvPr/>
        </p:nvSpPr>
        <p:spPr>
          <a:xfrm>
            <a:off x="-1521740" y="1760277"/>
            <a:ext cx="1300482" cy="1300482"/>
          </a:xfrm>
          <a:prstGeom prst="rect">
            <a:avLst/>
          </a:prstGeom>
          <a:solidFill>
            <a:srgbClr val="404343"/>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369" name="Google Shape;334;p6"/>
          <p:cNvSpPr/>
          <p:nvPr/>
        </p:nvSpPr>
        <p:spPr>
          <a:xfrm>
            <a:off x="371475" y="1188827"/>
            <a:ext cx="907099" cy="131033"/>
          </a:xfrm>
          <a:prstGeom prst="rect">
            <a:avLst/>
          </a:prstGeom>
          <a:solidFill>
            <a:srgbClr val="D7294A"/>
          </a:solidFill>
          <a:ln w="12700">
            <a:miter lim="400000"/>
          </a:ln>
        </p:spPr>
        <p:txBody>
          <a:bodyPr lIns="45719" rIns="45719" anchor="ctr"/>
          <a:lstStyle/>
          <a:p>
            <a:pPr algn="ctr">
              <a:defRPr sz="1800">
                <a:latin typeface="Calibri"/>
                <a:ea typeface="Calibri"/>
                <a:cs typeface="Calibri"/>
                <a:sym typeface="Calibri"/>
              </a:defRPr>
            </a:pPr>
            <a:endParaRPr/>
          </a:p>
        </p:txBody>
      </p:sp>
      <p:pic>
        <p:nvPicPr>
          <p:cNvPr id="370" name="Google Shape;335;p6" descr="Google Shape;335;p6"/>
          <p:cNvPicPr>
            <a:picLocks noChangeAspect="1"/>
          </p:cNvPicPr>
          <p:nvPr/>
        </p:nvPicPr>
        <p:blipFill>
          <a:blip r:embed="rId2">
            <a:extLst/>
          </a:blip>
          <a:stretch>
            <a:fillRect/>
          </a:stretch>
        </p:blipFill>
        <p:spPr>
          <a:xfrm>
            <a:off x="39702" y="8813048"/>
            <a:ext cx="2154554" cy="653649"/>
          </a:xfrm>
          <a:prstGeom prst="rect">
            <a:avLst/>
          </a:prstGeom>
          <a:ln w="12700">
            <a:miter lim="400000"/>
          </a:ln>
        </p:spPr>
      </p:pic>
      <p:sp>
        <p:nvSpPr>
          <p:cNvPr id="371" name="Google Shape;336;p6"/>
          <p:cNvSpPr txBox="1"/>
          <p:nvPr/>
        </p:nvSpPr>
        <p:spPr>
          <a:xfrm>
            <a:off x="6311381" y="9181558"/>
            <a:ext cx="328347" cy="2146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355555"/>
              </a:lnSpc>
              <a:defRPr sz="900">
                <a:solidFill>
                  <a:srgbClr val="002F5F"/>
                </a:solidFill>
              </a:defRPr>
            </a:lvl1pPr>
          </a:lstStyle>
          <a:p>
            <a:r>
              <a:t>07</a:t>
            </a:r>
          </a:p>
        </p:txBody>
      </p:sp>
      <p:sp>
        <p:nvSpPr>
          <p:cNvPr id="372" name="Google Shape;337;p6"/>
          <p:cNvSpPr/>
          <p:nvPr/>
        </p:nvSpPr>
        <p:spPr>
          <a:xfrm flipH="1" flipV="1">
            <a:off x="371474" y="9356138"/>
            <a:ext cx="6118227" cy="2"/>
          </a:xfrm>
          <a:prstGeom prst="line">
            <a:avLst/>
          </a:prstGeom>
          <a:ln w="19050">
            <a:solidFill>
              <a:srgbClr val="002F5F"/>
            </a:solidFill>
            <a:miter lim="8000"/>
          </a:ln>
        </p:spPr>
        <p:txBody>
          <a:bodyPr lIns="45719" rIns="45719"/>
          <a:lstStyle/>
          <a:p>
            <a:endParaRPr/>
          </a:p>
        </p:txBody>
      </p:sp>
      <p:sp>
        <p:nvSpPr>
          <p:cNvPr id="373" name="Google Shape;338;p6"/>
          <p:cNvSpPr/>
          <p:nvPr/>
        </p:nvSpPr>
        <p:spPr>
          <a:xfrm flipH="1">
            <a:off x="-1" y="3298566"/>
            <a:ext cx="1470663" cy="2"/>
          </a:xfrm>
          <a:prstGeom prst="line">
            <a:avLst/>
          </a:prstGeom>
          <a:ln w="19050">
            <a:solidFill>
              <a:srgbClr val="404343">
                <a:alpha val="9803"/>
              </a:srgbClr>
            </a:solidFill>
            <a:miter lim="8000"/>
          </a:ln>
        </p:spPr>
        <p:txBody>
          <a:bodyPr lIns="45719" rIns="45719"/>
          <a:lstStyle/>
          <a:p>
            <a:endParaRPr/>
          </a:p>
        </p:txBody>
      </p:sp>
      <p:grpSp>
        <p:nvGrpSpPr>
          <p:cNvPr id="376" name="Google Shape;339;p6"/>
          <p:cNvGrpSpPr/>
          <p:nvPr/>
        </p:nvGrpSpPr>
        <p:grpSpPr>
          <a:xfrm>
            <a:off x="1648276" y="3010257"/>
            <a:ext cx="545983" cy="545983"/>
            <a:chOff x="0" y="0"/>
            <a:chExt cx="545981" cy="545981"/>
          </a:xfrm>
        </p:grpSpPr>
        <p:sp>
          <p:nvSpPr>
            <p:cNvPr id="374" name="Google Shape;340;p6"/>
            <p:cNvSpPr/>
            <p:nvPr/>
          </p:nvSpPr>
          <p:spPr>
            <a:xfrm>
              <a:off x="0" y="0"/>
              <a:ext cx="545982" cy="545982"/>
            </a:xfrm>
            <a:prstGeom prst="ellipse">
              <a:avLst/>
            </a:prstGeom>
            <a:noFill/>
            <a:ln w="76200" cap="flat">
              <a:solidFill>
                <a:srgbClr val="404343">
                  <a:alpha val="29802"/>
                </a:srgbClr>
              </a:solidFill>
              <a:prstDash val="solid"/>
              <a:miter lim="800000"/>
            </a:ln>
            <a:effectLst/>
          </p:spPr>
          <p:txBody>
            <a:bodyPr wrap="square" lIns="45719" tIns="45719" rIns="45719" bIns="45719" numCol="1" anchor="ctr">
              <a:noAutofit/>
            </a:bodyPr>
            <a:lstStyle/>
            <a:p>
              <a:pPr algn="ctr">
                <a:defRPr sz="1800">
                  <a:latin typeface="Calibri"/>
                  <a:ea typeface="Calibri"/>
                  <a:cs typeface="Calibri"/>
                  <a:sym typeface="Calibri"/>
                </a:defRPr>
              </a:pPr>
              <a:endParaRPr/>
            </a:p>
          </p:txBody>
        </p:sp>
        <p:sp>
          <p:nvSpPr>
            <p:cNvPr id="375" name="Google Shape;341;p6"/>
            <p:cNvSpPr/>
            <p:nvPr/>
          </p:nvSpPr>
          <p:spPr>
            <a:xfrm>
              <a:off x="116934" y="118747"/>
              <a:ext cx="312107" cy="316801"/>
            </a:xfrm>
            <a:custGeom>
              <a:avLst/>
              <a:gdLst/>
              <a:ahLst/>
              <a:cxnLst>
                <a:cxn ang="0">
                  <a:pos x="wd2" y="hd2"/>
                </a:cxn>
                <a:cxn ang="5400000">
                  <a:pos x="wd2" y="hd2"/>
                </a:cxn>
                <a:cxn ang="10800000">
                  <a:pos x="wd2" y="hd2"/>
                </a:cxn>
                <a:cxn ang="16200000">
                  <a:pos x="wd2" y="hd2"/>
                </a:cxn>
              </a:cxnLst>
              <a:rect l="0" t="0" r="r" b="b"/>
              <a:pathLst>
                <a:path w="21566" h="21600" extrusionOk="0">
                  <a:moveTo>
                    <a:pt x="10062" y="4767"/>
                  </a:moveTo>
                  <a:lnTo>
                    <a:pt x="10062" y="632"/>
                  </a:lnTo>
                  <a:lnTo>
                    <a:pt x="8891" y="636"/>
                  </a:lnTo>
                  <a:lnTo>
                    <a:pt x="7955" y="3730"/>
                  </a:lnTo>
                  <a:cubicBezTo>
                    <a:pt x="7924" y="3835"/>
                    <a:pt x="7845" y="3909"/>
                    <a:pt x="7747" y="3939"/>
                  </a:cubicBezTo>
                  <a:cubicBezTo>
                    <a:pt x="7367" y="4083"/>
                    <a:pt x="6996" y="4257"/>
                    <a:pt x="6643" y="4458"/>
                  </a:cubicBezTo>
                  <a:cubicBezTo>
                    <a:pt x="6285" y="4663"/>
                    <a:pt x="5945" y="4894"/>
                    <a:pt x="5632" y="5155"/>
                  </a:cubicBezTo>
                  <a:cubicBezTo>
                    <a:pt x="5552" y="5220"/>
                    <a:pt x="5451" y="5238"/>
                    <a:pt x="5353" y="5220"/>
                  </a:cubicBezTo>
                  <a:lnTo>
                    <a:pt x="2170" y="4493"/>
                  </a:lnTo>
                  <a:lnTo>
                    <a:pt x="717" y="6994"/>
                  </a:lnTo>
                  <a:lnTo>
                    <a:pt x="2964" y="9334"/>
                  </a:lnTo>
                  <a:cubicBezTo>
                    <a:pt x="3035" y="9413"/>
                    <a:pt x="3061" y="9517"/>
                    <a:pt x="3044" y="9613"/>
                  </a:cubicBezTo>
                  <a:cubicBezTo>
                    <a:pt x="2978" y="10014"/>
                    <a:pt x="2942" y="10419"/>
                    <a:pt x="2947" y="10820"/>
                  </a:cubicBezTo>
                  <a:cubicBezTo>
                    <a:pt x="2947" y="11225"/>
                    <a:pt x="2986" y="11630"/>
                    <a:pt x="3053" y="12036"/>
                  </a:cubicBezTo>
                  <a:cubicBezTo>
                    <a:pt x="3075" y="12141"/>
                    <a:pt x="3035" y="12241"/>
                    <a:pt x="2964" y="12315"/>
                  </a:cubicBezTo>
                  <a:lnTo>
                    <a:pt x="738" y="14659"/>
                  </a:lnTo>
                  <a:lnTo>
                    <a:pt x="2209" y="17157"/>
                  </a:lnTo>
                  <a:lnTo>
                    <a:pt x="5389" y="16407"/>
                  </a:lnTo>
                  <a:cubicBezTo>
                    <a:pt x="5490" y="16381"/>
                    <a:pt x="5596" y="16411"/>
                    <a:pt x="5671" y="16472"/>
                  </a:cubicBezTo>
                  <a:cubicBezTo>
                    <a:pt x="5835" y="16603"/>
                    <a:pt x="5998" y="16725"/>
                    <a:pt x="6162" y="16838"/>
                  </a:cubicBezTo>
                  <a:cubicBezTo>
                    <a:pt x="6325" y="16947"/>
                    <a:pt x="6497" y="17056"/>
                    <a:pt x="6683" y="17161"/>
                  </a:cubicBezTo>
                  <a:cubicBezTo>
                    <a:pt x="6868" y="17265"/>
                    <a:pt x="7054" y="17361"/>
                    <a:pt x="7230" y="17444"/>
                  </a:cubicBezTo>
                  <a:cubicBezTo>
                    <a:pt x="7411" y="17527"/>
                    <a:pt x="7601" y="17605"/>
                    <a:pt x="7800" y="17679"/>
                  </a:cubicBezTo>
                  <a:cubicBezTo>
                    <a:pt x="7910" y="17718"/>
                    <a:pt x="7981" y="17806"/>
                    <a:pt x="8003" y="17910"/>
                  </a:cubicBezTo>
                  <a:lnTo>
                    <a:pt x="8948" y="20969"/>
                  </a:lnTo>
                  <a:lnTo>
                    <a:pt x="10061" y="20965"/>
                  </a:lnTo>
                  <a:lnTo>
                    <a:pt x="10061" y="16830"/>
                  </a:lnTo>
                  <a:cubicBezTo>
                    <a:pt x="9641" y="16808"/>
                    <a:pt x="9217" y="16747"/>
                    <a:pt x="8806" y="16638"/>
                  </a:cubicBezTo>
                  <a:cubicBezTo>
                    <a:pt x="8303" y="16503"/>
                    <a:pt x="7808" y="16307"/>
                    <a:pt x="7336" y="16041"/>
                  </a:cubicBezTo>
                  <a:lnTo>
                    <a:pt x="7336" y="16037"/>
                  </a:lnTo>
                  <a:cubicBezTo>
                    <a:pt x="5870" y="15209"/>
                    <a:pt x="4880" y="13871"/>
                    <a:pt x="4470" y="12377"/>
                  </a:cubicBezTo>
                  <a:cubicBezTo>
                    <a:pt x="4063" y="10887"/>
                    <a:pt x="4227" y="9244"/>
                    <a:pt x="5070" y="7797"/>
                  </a:cubicBezTo>
                  <a:lnTo>
                    <a:pt x="5070" y="7792"/>
                  </a:lnTo>
                  <a:cubicBezTo>
                    <a:pt x="5627" y="6842"/>
                    <a:pt x="6404" y="6088"/>
                    <a:pt x="7305" y="5574"/>
                  </a:cubicBezTo>
                  <a:cubicBezTo>
                    <a:pt x="8144" y="5095"/>
                    <a:pt x="9094" y="4821"/>
                    <a:pt x="10061" y="4768"/>
                  </a:cubicBezTo>
                  <a:close/>
                  <a:moveTo>
                    <a:pt x="10062" y="14929"/>
                  </a:moveTo>
                  <a:lnTo>
                    <a:pt x="10062" y="6667"/>
                  </a:lnTo>
                  <a:cubicBezTo>
                    <a:pt x="9430" y="6715"/>
                    <a:pt x="8820" y="6902"/>
                    <a:pt x="8273" y="7216"/>
                  </a:cubicBezTo>
                  <a:cubicBezTo>
                    <a:pt x="7655" y="7569"/>
                    <a:pt x="7120" y="8083"/>
                    <a:pt x="6740" y="8737"/>
                  </a:cubicBezTo>
                  <a:cubicBezTo>
                    <a:pt x="6162" y="9730"/>
                    <a:pt x="6047" y="10859"/>
                    <a:pt x="6330" y="11883"/>
                  </a:cubicBezTo>
                  <a:cubicBezTo>
                    <a:pt x="6608" y="12907"/>
                    <a:pt x="7288" y="13822"/>
                    <a:pt x="8291" y="14393"/>
                  </a:cubicBezTo>
                  <a:cubicBezTo>
                    <a:pt x="8617" y="14576"/>
                    <a:pt x="8957" y="14711"/>
                    <a:pt x="9302" y="14803"/>
                  </a:cubicBezTo>
                  <a:cubicBezTo>
                    <a:pt x="9554" y="14868"/>
                    <a:pt x="9805" y="14912"/>
                    <a:pt x="10062" y="14929"/>
                  </a:cubicBezTo>
                  <a:close/>
                  <a:moveTo>
                    <a:pt x="13753" y="2209"/>
                  </a:moveTo>
                  <a:cubicBezTo>
                    <a:pt x="13638" y="2096"/>
                    <a:pt x="13480" y="2026"/>
                    <a:pt x="13299" y="2026"/>
                  </a:cubicBezTo>
                  <a:cubicBezTo>
                    <a:pt x="13118" y="2026"/>
                    <a:pt x="12963" y="2096"/>
                    <a:pt x="12848" y="2209"/>
                  </a:cubicBezTo>
                  <a:cubicBezTo>
                    <a:pt x="12733" y="2327"/>
                    <a:pt x="12658" y="2484"/>
                    <a:pt x="12658" y="2658"/>
                  </a:cubicBezTo>
                  <a:cubicBezTo>
                    <a:pt x="12658" y="2832"/>
                    <a:pt x="12733" y="2993"/>
                    <a:pt x="12848" y="3107"/>
                  </a:cubicBezTo>
                  <a:cubicBezTo>
                    <a:pt x="12963" y="3220"/>
                    <a:pt x="13122" y="3290"/>
                    <a:pt x="13299" y="3290"/>
                  </a:cubicBezTo>
                  <a:cubicBezTo>
                    <a:pt x="13476" y="3290"/>
                    <a:pt x="13638" y="3220"/>
                    <a:pt x="13753" y="3107"/>
                  </a:cubicBezTo>
                  <a:cubicBezTo>
                    <a:pt x="13868" y="2993"/>
                    <a:pt x="13943" y="2832"/>
                    <a:pt x="13943" y="2658"/>
                  </a:cubicBezTo>
                  <a:cubicBezTo>
                    <a:pt x="13943" y="2484"/>
                    <a:pt x="13868" y="2327"/>
                    <a:pt x="13753" y="2209"/>
                  </a:cubicBezTo>
                  <a:close/>
                  <a:moveTo>
                    <a:pt x="13753" y="18489"/>
                  </a:moveTo>
                  <a:cubicBezTo>
                    <a:pt x="13638" y="18376"/>
                    <a:pt x="13480" y="18306"/>
                    <a:pt x="13299" y="18306"/>
                  </a:cubicBezTo>
                  <a:cubicBezTo>
                    <a:pt x="13118" y="18306"/>
                    <a:pt x="12963" y="18376"/>
                    <a:pt x="12848" y="18489"/>
                  </a:cubicBezTo>
                  <a:cubicBezTo>
                    <a:pt x="12733" y="18607"/>
                    <a:pt x="12658" y="18764"/>
                    <a:pt x="12658" y="18938"/>
                  </a:cubicBezTo>
                  <a:cubicBezTo>
                    <a:pt x="12658" y="19112"/>
                    <a:pt x="12733" y="19269"/>
                    <a:pt x="12848" y="19387"/>
                  </a:cubicBezTo>
                  <a:cubicBezTo>
                    <a:pt x="12963" y="19500"/>
                    <a:pt x="13122" y="19570"/>
                    <a:pt x="13299" y="19570"/>
                  </a:cubicBezTo>
                  <a:cubicBezTo>
                    <a:pt x="13476" y="19570"/>
                    <a:pt x="13638" y="19500"/>
                    <a:pt x="13753" y="19387"/>
                  </a:cubicBezTo>
                  <a:cubicBezTo>
                    <a:pt x="13868" y="19269"/>
                    <a:pt x="13943" y="19112"/>
                    <a:pt x="13943" y="18938"/>
                  </a:cubicBezTo>
                  <a:cubicBezTo>
                    <a:pt x="13943" y="18764"/>
                    <a:pt x="13868" y="18607"/>
                    <a:pt x="13753" y="18489"/>
                  </a:cubicBezTo>
                  <a:close/>
                  <a:moveTo>
                    <a:pt x="17720" y="4549"/>
                  </a:moveTo>
                  <a:cubicBezTo>
                    <a:pt x="17605" y="4436"/>
                    <a:pt x="17441" y="4366"/>
                    <a:pt x="17265" y="4366"/>
                  </a:cubicBezTo>
                  <a:cubicBezTo>
                    <a:pt x="17088" y="4366"/>
                    <a:pt x="16929" y="4436"/>
                    <a:pt x="16814" y="4549"/>
                  </a:cubicBezTo>
                  <a:cubicBezTo>
                    <a:pt x="16695" y="4667"/>
                    <a:pt x="16624" y="4824"/>
                    <a:pt x="16624" y="4998"/>
                  </a:cubicBezTo>
                  <a:cubicBezTo>
                    <a:pt x="16624" y="5172"/>
                    <a:pt x="16695" y="5333"/>
                    <a:pt x="16814" y="5447"/>
                  </a:cubicBezTo>
                  <a:cubicBezTo>
                    <a:pt x="16929" y="5560"/>
                    <a:pt x="17088" y="5630"/>
                    <a:pt x="17265" y="5630"/>
                  </a:cubicBezTo>
                  <a:cubicBezTo>
                    <a:pt x="17442" y="5630"/>
                    <a:pt x="17605" y="5560"/>
                    <a:pt x="17720" y="5447"/>
                  </a:cubicBezTo>
                  <a:cubicBezTo>
                    <a:pt x="17835" y="5333"/>
                    <a:pt x="17905" y="5172"/>
                    <a:pt x="17905" y="4998"/>
                  </a:cubicBezTo>
                  <a:cubicBezTo>
                    <a:pt x="17905" y="4824"/>
                    <a:pt x="17834" y="4667"/>
                    <a:pt x="17720" y="4549"/>
                  </a:cubicBezTo>
                  <a:close/>
                  <a:moveTo>
                    <a:pt x="17265" y="17230"/>
                  </a:moveTo>
                  <a:cubicBezTo>
                    <a:pt x="17441" y="17230"/>
                    <a:pt x="17605" y="17160"/>
                    <a:pt x="17720" y="17047"/>
                  </a:cubicBezTo>
                  <a:cubicBezTo>
                    <a:pt x="17835" y="16930"/>
                    <a:pt x="17905" y="16772"/>
                    <a:pt x="17905" y="16598"/>
                  </a:cubicBezTo>
                  <a:cubicBezTo>
                    <a:pt x="17905" y="16424"/>
                    <a:pt x="17834" y="16263"/>
                    <a:pt x="17720" y="16150"/>
                  </a:cubicBezTo>
                  <a:cubicBezTo>
                    <a:pt x="17605" y="16036"/>
                    <a:pt x="17441" y="15967"/>
                    <a:pt x="17265" y="15967"/>
                  </a:cubicBezTo>
                  <a:cubicBezTo>
                    <a:pt x="17088" y="15967"/>
                    <a:pt x="16929" y="16037"/>
                    <a:pt x="16814" y="16150"/>
                  </a:cubicBezTo>
                  <a:cubicBezTo>
                    <a:pt x="16695" y="16263"/>
                    <a:pt x="16624" y="16424"/>
                    <a:pt x="16624" y="16598"/>
                  </a:cubicBezTo>
                  <a:cubicBezTo>
                    <a:pt x="16624" y="16772"/>
                    <a:pt x="16695" y="16930"/>
                    <a:pt x="16814" y="17047"/>
                  </a:cubicBezTo>
                  <a:cubicBezTo>
                    <a:pt x="16929" y="17161"/>
                    <a:pt x="17088" y="17230"/>
                    <a:pt x="17265" y="17230"/>
                  </a:cubicBezTo>
                  <a:close/>
                  <a:moveTo>
                    <a:pt x="20736" y="10297"/>
                  </a:moveTo>
                  <a:cubicBezTo>
                    <a:pt x="20621" y="10180"/>
                    <a:pt x="20457" y="10110"/>
                    <a:pt x="20281" y="10110"/>
                  </a:cubicBezTo>
                  <a:cubicBezTo>
                    <a:pt x="20105" y="10110"/>
                    <a:pt x="19945" y="10180"/>
                    <a:pt x="19830" y="10297"/>
                  </a:cubicBezTo>
                  <a:cubicBezTo>
                    <a:pt x="19711" y="10411"/>
                    <a:pt x="19640" y="10567"/>
                    <a:pt x="19640" y="10742"/>
                  </a:cubicBezTo>
                  <a:cubicBezTo>
                    <a:pt x="19640" y="10916"/>
                    <a:pt x="19711" y="11077"/>
                    <a:pt x="19830" y="11191"/>
                  </a:cubicBezTo>
                  <a:cubicBezTo>
                    <a:pt x="19945" y="11304"/>
                    <a:pt x="20104" y="11373"/>
                    <a:pt x="20281" y="11373"/>
                  </a:cubicBezTo>
                  <a:cubicBezTo>
                    <a:pt x="20458" y="11373"/>
                    <a:pt x="20621" y="11304"/>
                    <a:pt x="20736" y="11191"/>
                  </a:cubicBezTo>
                  <a:cubicBezTo>
                    <a:pt x="20851" y="11077"/>
                    <a:pt x="20926" y="10916"/>
                    <a:pt x="20926" y="10742"/>
                  </a:cubicBezTo>
                  <a:cubicBezTo>
                    <a:pt x="20926" y="10568"/>
                    <a:pt x="20851" y="10411"/>
                    <a:pt x="20736" y="10297"/>
                  </a:cubicBezTo>
                  <a:close/>
                  <a:moveTo>
                    <a:pt x="20281" y="9478"/>
                  </a:moveTo>
                  <a:cubicBezTo>
                    <a:pt x="20639" y="9478"/>
                    <a:pt x="20957" y="9617"/>
                    <a:pt x="21191" y="9848"/>
                  </a:cubicBezTo>
                  <a:cubicBezTo>
                    <a:pt x="21420" y="10079"/>
                    <a:pt x="21566" y="10393"/>
                    <a:pt x="21566" y="10741"/>
                  </a:cubicBezTo>
                  <a:cubicBezTo>
                    <a:pt x="21566" y="11090"/>
                    <a:pt x="21420" y="11408"/>
                    <a:pt x="21191" y="11639"/>
                  </a:cubicBezTo>
                  <a:cubicBezTo>
                    <a:pt x="20957" y="11865"/>
                    <a:pt x="20639" y="12009"/>
                    <a:pt x="20281" y="12009"/>
                  </a:cubicBezTo>
                  <a:cubicBezTo>
                    <a:pt x="19924" y="12009"/>
                    <a:pt x="19610" y="11865"/>
                    <a:pt x="19376" y="11639"/>
                  </a:cubicBezTo>
                  <a:cubicBezTo>
                    <a:pt x="19230" y="11495"/>
                    <a:pt x="19119" y="11312"/>
                    <a:pt x="19058" y="11116"/>
                  </a:cubicBezTo>
                  <a:lnTo>
                    <a:pt x="10702" y="11116"/>
                  </a:lnTo>
                  <a:lnTo>
                    <a:pt x="10702" y="11970"/>
                  </a:lnTo>
                  <a:lnTo>
                    <a:pt x="17264" y="11970"/>
                  </a:lnTo>
                  <a:cubicBezTo>
                    <a:pt x="17441" y="11970"/>
                    <a:pt x="17586" y="12110"/>
                    <a:pt x="17586" y="12284"/>
                  </a:cubicBezTo>
                  <a:lnTo>
                    <a:pt x="17586" y="15374"/>
                  </a:lnTo>
                  <a:cubicBezTo>
                    <a:pt x="17812" y="15430"/>
                    <a:pt x="18015" y="15544"/>
                    <a:pt x="18174" y="15700"/>
                  </a:cubicBezTo>
                  <a:cubicBezTo>
                    <a:pt x="18403" y="15931"/>
                    <a:pt x="18549" y="16249"/>
                    <a:pt x="18549" y="16598"/>
                  </a:cubicBezTo>
                  <a:cubicBezTo>
                    <a:pt x="18549" y="16947"/>
                    <a:pt x="18403" y="17264"/>
                    <a:pt x="18174" y="17491"/>
                  </a:cubicBezTo>
                  <a:cubicBezTo>
                    <a:pt x="17940" y="17722"/>
                    <a:pt x="17618" y="17862"/>
                    <a:pt x="17264" y="17862"/>
                  </a:cubicBezTo>
                  <a:cubicBezTo>
                    <a:pt x="16911" y="17862"/>
                    <a:pt x="16589" y="17722"/>
                    <a:pt x="16359" y="17491"/>
                  </a:cubicBezTo>
                  <a:cubicBezTo>
                    <a:pt x="16125" y="17265"/>
                    <a:pt x="15984" y="16947"/>
                    <a:pt x="15984" y="16598"/>
                  </a:cubicBezTo>
                  <a:cubicBezTo>
                    <a:pt x="15984" y="16249"/>
                    <a:pt x="16125" y="15931"/>
                    <a:pt x="16359" y="15700"/>
                  </a:cubicBezTo>
                  <a:cubicBezTo>
                    <a:pt x="16517" y="15544"/>
                    <a:pt x="16721" y="15430"/>
                    <a:pt x="16946" y="15374"/>
                  </a:cubicBezTo>
                  <a:lnTo>
                    <a:pt x="16946" y="12602"/>
                  </a:lnTo>
                  <a:lnTo>
                    <a:pt x="10702" y="12602"/>
                  </a:lnTo>
                  <a:lnTo>
                    <a:pt x="10702" y="13456"/>
                  </a:lnTo>
                  <a:lnTo>
                    <a:pt x="15281" y="13456"/>
                  </a:lnTo>
                  <a:cubicBezTo>
                    <a:pt x="15458" y="13456"/>
                    <a:pt x="15604" y="13596"/>
                    <a:pt x="15604" y="13770"/>
                  </a:cubicBezTo>
                  <a:cubicBezTo>
                    <a:pt x="15604" y="13944"/>
                    <a:pt x="15458" y="14088"/>
                    <a:pt x="15281" y="14088"/>
                  </a:cubicBezTo>
                  <a:lnTo>
                    <a:pt x="10702" y="14088"/>
                  </a:lnTo>
                  <a:lnTo>
                    <a:pt x="10702" y="14942"/>
                  </a:lnTo>
                  <a:lnTo>
                    <a:pt x="13299" y="14942"/>
                  </a:lnTo>
                  <a:cubicBezTo>
                    <a:pt x="13480" y="14942"/>
                    <a:pt x="13621" y="15082"/>
                    <a:pt x="13621" y="15256"/>
                  </a:cubicBezTo>
                  <a:lnTo>
                    <a:pt x="13621" y="17713"/>
                  </a:lnTo>
                  <a:cubicBezTo>
                    <a:pt x="13846" y="17770"/>
                    <a:pt x="14049" y="17883"/>
                    <a:pt x="14208" y="18044"/>
                  </a:cubicBezTo>
                  <a:cubicBezTo>
                    <a:pt x="14438" y="18271"/>
                    <a:pt x="14584" y="18589"/>
                    <a:pt x="14584" y="18938"/>
                  </a:cubicBezTo>
                  <a:cubicBezTo>
                    <a:pt x="14584" y="19287"/>
                    <a:pt x="14438" y="19604"/>
                    <a:pt x="14208" y="19831"/>
                  </a:cubicBezTo>
                  <a:cubicBezTo>
                    <a:pt x="13979" y="20058"/>
                    <a:pt x="13656" y="20202"/>
                    <a:pt x="13299" y="20202"/>
                  </a:cubicBezTo>
                  <a:cubicBezTo>
                    <a:pt x="12941" y="20202"/>
                    <a:pt x="12627" y="20062"/>
                    <a:pt x="12393" y="19831"/>
                  </a:cubicBezTo>
                  <a:cubicBezTo>
                    <a:pt x="12164" y="19605"/>
                    <a:pt x="12018" y="19287"/>
                    <a:pt x="12018" y="18938"/>
                  </a:cubicBezTo>
                  <a:cubicBezTo>
                    <a:pt x="12018" y="18589"/>
                    <a:pt x="12164" y="18271"/>
                    <a:pt x="12393" y="18044"/>
                  </a:cubicBezTo>
                  <a:cubicBezTo>
                    <a:pt x="12552" y="17883"/>
                    <a:pt x="12755" y="17770"/>
                    <a:pt x="12981" y="17713"/>
                  </a:cubicBezTo>
                  <a:lnTo>
                    <a:pt x="12981" y="15574"/>
                  </a:lnTo>
                  <a:lnTo>
                    <a:pt x="10353" y="15574"/>
                  </a:lnTo>
                  <a:cubicBezTo>
                    <a:pt x="9942" y="15569"/>
                    <a:pt x="9536" y="15517"/>
                    <a:pt x="9134" y="15412"/>
                  </a:cubicBezTo>
                  <a:cubicBezTo>
                    <a:pt x="8737" y="15308"/>
                    <a:pt x="8348" y="15151"/>
                    <a:pt x="7973" y="14941"/>
                  </a:cubicBezTo>
                  <a:cubicBezTo>
                    <a:pt x="6816" y="14284"/>
                    <a:pt x="6034" y="13224"/>
                    <a:pt x="5711" y="12044"/>
                  </a:cubicBezTo>
                  <a:cubicBezTo>
                    <a:pt x="5385" y="10867"/>
                    <a:pt x="5517" y="9569"/>
                    <a:pt x="6184" y="8423"/>
                  </a:cubicBezTo>
                  <a:cubicBezTo>
                    <a:pt x="6621" y="7669"/>
                    <a:pt x="7239" y="7076"/>
                    <a:pt x="7950" y="6666"/>
                  </a:cubicBezTo>
                  <a:cubicBezTo>
                    <a:pt x="8679" y="6252"/>
                    <a:pt x="9509" y="6030"/>
                    <a:pt x="10348" y="6021"/>
                  </a:cubicBezTo>
                  <a:lnTo>
                    <a:pt x="12981" y="6021"/>
                  </a:lnTo>
                  <a:lnTo>
                    <a:pt x="12981" y="3882"/>
                  </a:lnTo>
                  <a:cubicBezTo>
                    <a:pt x="12755" y="3825"/>
                    <a:pt x="12552" y="3708"/>
                    <a:pt x="12393" y="3550"/>
                  </a:cubicBezTo>
                  <a:cubicBezTo>
                    <a:pt x="12164" y="3324"/>
                    <a:pt x="12018" y="3006"/>
                    <a:pt x="12018" y="2657"/>
                  </a:cubicBezTo>
                  <a:cubicBezTo>
                    <a:pt x="12018" y="2308"/>
                    <a:pt x="12164" y="1990"/>
                    <a:pt x="12393" y="1763"/>
                  </a:cubicBezTo>
                  <a:cubicBezTo>
                    <a:pt x="12627" y="1532"/>
                    <a:pt x="12945" y="1393"/>
                    <a:pt x="13299" y="1393"/>
                  </a:cubicBezTo>
                  <a:cubicBezTo>
                    <a:pt x="13652" y="1393"/>
                    <a:pt x="13974" y="1533"/>
                    <a:pt x="14208" y="1763"/>
                  </a:cubicBezTo>
                  <a:cubicBezTo>
                    <a:pt x="14438" y="1990"/>
                    <a:pt x="14584" y="2308"/>
                    <a:pt x="14584" y="2657"/>
                  </a:cubicBezTo>
                  <a:cubicBezTo>
                    <a:pt x="14584" y="3006"/>
                    <a:pt x="14438" y="3324"/>
                    <a:pt x="14208" y="3550"/>
                  </a:cubicBezTo>
                  <a:cubicBezTo>
                    <a:pt x="14050" y="3708"/>
                    <a:pt x="13846" y="3825"/>
                    <a:pt x="13621" y="3882"/>
                  </a:cubicBezTo>
                  <a:lnTo>
                    <a:pt x="13621" y="6339"/>
                  </a:lnTo>
                  <a:cubicBezTo>
                    <a:pt x="13621" y="6513"/>
                    <a:pt x="13479" y="6653"/>
                    <a:pt x="13299" y="6653"/>
                  </a:cubicBezTo>
                  <a:lnTo>
                    <a:pt x="10702" y="6653"/>
                  </a:lnTo>
                  <a:lnTo>
                    <a:pt x="10702" y="7507"/>
                  </a:lnTo>
                  <a:lnTo>
                    <a:pt x="15281" y="7507"/>
                  </a:lnTo>
                  <a:cubicBezTo>
                    <a:pt x="15458" y="7507"/>
                    <a:pt x="15604" y="7651"/>
                    <a:pt x="15604" y="7825"/>
                  </a:cubicBezTo>
                  <a:cubicBezTo>
                    <a:pt x="15604" y="8000"/>
                    <a:pt x="15458" y="8139"/>
                    <a:pt x="15281" y="8139"/>
                  </a:cubicBezTo>
                  <a:lnTo>
                    <a:pt x="10702" y="8139"/>
                  </a:lnTo>
                  <a:lnTo>
                    <a:pt x="10702" y="8993"/>
                  </a:lnTo>
                  <a:lnTo>
                    <a:pt x="16946" y="8993"/>
                  </a:lnTo>
                  <a:lnTo>
                    <a:pt x="16946" y="6222"/>
                  </a:lnTo>
                  <a:cubicBezTo>
                    <a:pt x="16721" y="6165"/>
                    <a:pt x="16518" y="6052"/>
                    <a:pt x="16359" y="5895"/>
                  </a:cubicBezTo>
                  <a:cubicBezTo>
                    <a:pt x="16125" y="5664"/>
                    <a:pt x="15984" y="5346"/>
                    <a:pt x="15984" y="4997"/>
                  </a:cubicBezTo>
                  <a:cubicBezTo>
                    <a:pt x="15984" y="4649"/>
                    <a:pt x="16125" y="4331"/>
                    <a:pt x="16359" y="4104"/>
                  </a:cubicBezTo>
                  <a:cubicBezTo>
                    <a:pt x="16588" y="3873"/>
                    <a:pt x="16911" y="3734"/>
                    <a:pt x="17264" y="3734"/>
                  </a:cubicBezTo>
                  <a:cubicBezTo>
                    <a:pt x="17618" y="3734"/>
                    <a:pt x="17940" y="3873"/>
                    <a:pt x="18174" y="4104"/>
                  </a:cubicBezTo>
                  <a:cubicBezTo>
                    <a:pt x="18403" y="4330"/>
                    <a:pt x="18549" y="4649"/>
                    <a:pt x="18549" y="4997"/>
                  </a:cubicBezTo>
                  <a:cubicBezTo>
                    <a:pt x="18549" y="5346"/>
                    <a:pt x="18403" y="5664"/>
                    <a:pt x="18174" y="5895"/>
                  </a:cubicBezTo>
                  <a:cubicBezTo>
                    <a:pt x="18015" y="6052"/>
                    <a:pt x="17812" y="6165"/>
                    <a:pt x="17586" y="6222"/>
                  </a:cubicBezTo>
                  <a:lnTo>
                    <a:pt x="17586" y="9311"/>
                  </a:lnTo>
                  <a:cubicBezTo>
                    <a:pt x="17586" y="9485"/>
                    <a:pt x="17441" y="9625"/>
                    <a:pt x="17264" y="9625"/>
                  </a:cubicBezTo>
                  <a:lnTo>
                    <a:pt x="10702" y="9625"/>
                  </a:lnTo>
                  <a:lnTo>
                    <a:pt x="10702" y="10484"/>
                  </a:lnTo>
                  <a:lnTo>
                    <a:pt x="19026" y="10484"/>
                  </a:lnTo>
                  <a:cubicBezTo>
                    <a:pt x="19079" y="10235"/>
                    <a:pt x="19203" y="10017"/>
                    <a:pt x="19375" y="9847"/>
                  </a:cubicBezTo>
                  <a:cubicBezTo>
                    <a:pt x="19609" y="9616"/>
                    <a:pt x="19927" y="9477"/>
                    <a:pt x="20281" y="9477"/>
                  </a:cubicBezTo>
                  <a:close/>
                  <a:moveTo>
                    <a:pt x="10702" y="5072"/>
                  </a:moveTo>
                  <a:cubicBezTo>
                    <a:pt x="10702" y="5246"/>
                    <a:pt x="10556" y="5390"/>
                    <a:pt x="10380" y="5390"/>
                  </a:cubicBezTo>
                  <a:cubicBezTo>
                    <a:pt x="10371" y="5390"/>
                    <a:pt x="10362" y="5390"/>
                    <a:pt x="10353" y="5386"/>
                  </a:cubicBezTo>
                  <a:cubicBezTo>
                    <a:pt x="9399" y="5395"/>
                    <a:pt x="8454" y="5647"/>
                    <a:pt x="7628" y="6122"/>
                  </a:cubicBezTo>
                  <a:cubicBezTo>
                    <a:pt x="6825" y="6580"/>
                    <a:pt x="6131" y="7247"/>
                    <a:pt x="5632" y="8096"/>
                  </a:cubicBezTo>
                  <a:cubicBezTo>
                    <a:pt x="5628" y="8105"/>
                    <a:pt x="5623" y="8109"/>
                    <a:pt x="5619" y="8118"/>
                  </a:cubicBezTo>
                  <a:cubicBezTo>
                    <a:pt x="4873" y="9412"/>
                    <a:pt x="4727" y="10881"/>
                    <a:pt x="5089" y="12214"/>
                  </a:cubicBezTo>
                  <a:cubicBezTo>
                    <a:pt x="5455" y="13543"/>
                    <a:pt x="6334" y="14742"/>
                    <a:pt x="7642" y="15483"/>
                  </a:cubicBezTo>
                  <a:cubicBezTo>
                    <a:pt x="7651" y="15487"/>
                    <a:pt x="7659" y="15491"/>
                    <a:pt x="7668" y="15495"/>
                  </a:cubicBezTo>
                  <a:cubicBezTo>
                    <a:pt x="8088" y="15735"/>
                    <a:pt x="8525" y="15909"/>
                    <a:pt x="8971" y="16027"/>
                  </a:cubicBezTo>
                  <a:cubicBezTo>
                    <a:pt x="9430" y="16145"/>
                    <a:pt x="9894" y="16206"/>
                    <a:pt x="10353" y="16206"/>
                  </a:cubicBezTo>
                  <a:lnTo>
                    <a:pt x="10380" y="16206"/>
                  </a:lnTo>
                  <a:cubicBezTo>
                    <a:pt x="10556" y="16206"/>
                    <a:pt x="10702" y="16349"/>
                    <a:pt x="10702" y="16523"/>
                  </a:cubicBezTo>
                  <a:lnTo>
                    <a:pt x="10702" y="21277"/>
                  </a:lnTo>
                  <a:cubicBezTo>
                    <a:pt x="10702" y="21452"/>
                    <a:pt x="10556" y="21591"/>
                    <a:pt x="10380" y="21591"/>
                  </a:cubicBezTo>
                  <a:lnTo>
                    <a:pt x="8719" y="21600"/>
                  </a:lnTo>
                  <a:cubicBezTo>
                    <a:pt x="8582" y="21600"/>
                    <a:pt x="8449" y="21513"/>
                    <a:pt x="8410" y="21374"/>
                  </a:cubicBezTo>
                  <a:lnTo>
                    <a:pt x="7429" y="18214"/>
                  </a:lnTo>
                  <a:cubicBezTo>
                    <a:pt x="7279" y="18153"/>
                    <a:pt x="7120" y="18088"/>
                    <a:pt x="6961" y="18014"/>
                  </a:cubicBezTo>
                  <a:cubicBezTo>
                    <a:pt x="6753" y="17918"/>
                    <a:pt x="6555" y="17818"/>
                    <a:pt x="6365" y="17709"/>
                  </a:cubicBezTo>
                  <a:cubicBezTo>
                    <a:pt x="6175" y="17600"/>
                    <a:pt x="5985" y="17483"/>
                    <a:pt x="5795" y="17356"/>
                  </a:cubicBezTo>
                  <a:cubicBezTo>
                    <a:pt x="5653" y="17256"/>
                    <a:pt x="5516" y="17156"/>
                    <a:pt x="5384" y="17055"/>
                  </a:cubicBezTo>
                  <a:lnTo>
                    <a:pt x="2125" y="17823"/>
                  </a:lnTo>
                  <a:cubicBezTo>
                    <a:pt x="1992" y="17853"/>
                    <a:pt x="1846" y="17796"/>
                    <a:pt x="1771" y="17674"/>
                  </a:cubicBezTo>
                  <a:lnTo>
                    <a:pt x="72" y="14781"/>
                  </a:lnTo>
                  <a:cubicBezTo>
                    <a:pt x="-3" y="14664"/>
                    <a:pt x="10" y="14506"/>
                    <a:pt x="107" y="14402"/>
                  </a:cubicBezTo>
                  <a:lnTo>
                    <a:pt x="2399" y="11984"/>
                  </a:lnTo>
                  <a:cubicBezTo>
                    <a:pt x="2337" y="11605"/>
                    <a:pt x="2306" y="11212"/>
                    <a:pt x="2306" y="10820"/>
                  </a:cubicBezTo>
                  <a:cubicBezTo>
                    <a:pt x="2306" y="10428"/>
                    <a:pt x="2333" y="10044"/>
                    <a:pt x="2390" y="9656"/>
                  </a:cubicBezTo>
                  <a:lnTo>
                    <a:pt x="103" y="7269"/>
                  </a:lnTo>
                  <a:cubicBezTo>
                    <a:pt x="-3" y="7173"/>
                    <a:pt x="-34" y="7011"/>
                    <a:pt x="41" y="6881"/>
                  </a:cubicBezTo>
                  <a:lnTo>
                    <a:pt x="1732" y="3974"/>
                  </a:lnTo>
                  <a:cubicBezTo>
                    <a:pt x="1803" y="3857"/>
                    <a:pt x="1940" y="3792"/>
                    <a:pt x="2081" y="3822"/>
                  </a:cubicBezTo>
                  <a:lnTo>
                    <a:pt x="5349" y="4572"/>
                  </a:lnTo>
                  <a:cubicBezTo>
                    <a:pt x="5658" y="4328"/>
                    <a:pt x="5985" y="4105"/>
                    <a:pt x="6321" y="3914"/>
                  </a:cubicBezTo>
                  <a:cubicBezTo>
                    <a:pt x="6665" y="3718"/>
                    <a:pt x="7019" y="3548"/>
                    <a:pt x="7385" y="3404"/>
                  </a:cubicBezTo>
                  <a:lnTo>
                    <a:pt x="8344" y="231"/>
                  </a:lnTo>
                  <a:cubicBezTo>
                    <a:pt x="8383" y="100"/>
                    <a:pt x="8507" y="9"/>
                    <a:pt x="8649" y="9"/>
                  </a:cubicBezTo>
                  <a:lnTo>
                    <a:pt x="10354" y="0"/>
                  </a:lnTo>
                  <a:lnTo>
                    <a:pt x="10380" y="0"/>
                  </a:lnTo>
                  <a:cubicBezTo>
                    <a:pt x="10557" y="0"/>
                    <a:pt x="10702" y="144"/>
                    <a:pt x="10702" y="318"/>
                  </a:cubicBezTo>
                  <a:lnTo>
                    <a:pt x="10702" y="5072"/>
                  </a:ln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grpSp>
      <p:sp>
        <p:nvSpPr>
          <p:cNvPr id="377" name="Google Shape;342;p6"/>
          <p:cNvSpPr/>
          <p:nvPr/>
        </p:nvSpPr>
        <p:spPr>
          <a:xfrm flipH="1">
            <a:off x="4411980" y="7181980"/>
            <a:ext cx="2088635" cy="2"/>
          </a:xfrm>
          <a:prstGeom prst="line">
            <a:avLst/>
          </a:prstGeom>
          <a:ln w="19050">
            <a:solidFill>
              <a:srgbClr val="404343">
                <a:alpha val="9803"/>
              </a:srgbClr>
            </a:solidFill>
            <a:miter lim="8000"/>
          </a:ln>
        </p:spPr>
        <p:txBody>
          <a:bodyPr lIns="45719" rIns="45719"/>
          <a:lstStyle/>
          <a:p>
            <a:endParaRPr/>
          </a:p>
        </p:txBody>
      </p:sp>
      <p:sp>
        <p:nvSpPr>
          <p:cNvPr id="378" name="Google Shape;343;p6"/>
          <p:cNvSpPr/>
          <p:nvPr/>
        </p:nvSpPr>
        <p:spPr>
          <a:xfrm flipH="1" flipV="1">
            <a:off x="371474" y="8838299"/>
            <a:ext cx="6118227" cy="2"/>
          </a:xfrm>
          <a:prstGeom prst="line">
            <a:avLst/>
          </a:prstGeom>
          <a:ln w="19050">
            <a:solidFill>
              <a:srgbClr val="404343">
                <a:alpha val="9803"/>
              </a:srgbClr>
            </a:solidFill>
            <a:miter lim="8000"/>
          </a:ln>
        </p:spPr>
        <p:txBody>
          <a:bodyPr lIns="45719" rIns="45719"/>
          <a:lstStyle/>
          <a:p>
            <a:endParaRPr/>
          </a:p>
        </p:txBody>
      </p:sp>
      <p:grpSp>
        <p:nvGrpSpPr>
          <p:cNvPr id="386" name="Google Shape;344;p6"/>
          <p:cNvGrpSpPr/>
          <p:nvPr/>
        </p:nvGrpSpPr>
        <p:grpSpPr>
          <a:xfrm>
            <a:off x="408976" y="6908989"/>
            <a:ext cx="545982" cy="545983"/>
            <a:chOff x="0" y="0"/>
            <a:chExt cx="545981" cy="545981"/>
          </a:xfrm>
        </p:grpSpPr>
        <p:grpSp>
          <p:nvGrpSpPr>
            <p:cNvPr id="384" name="Google Shape;345;p6"/>
            <p:cNvGrpSpPr/>
            <p:nvPr/>
          </p:nvGrpSpPr>
          <p:grpSpPr>
            <a:xfrm>
              <a:off x="144339" y="123189"/>
              <a:ext cx="257305" cy="318256"/>
              <a:chOff x="0" y="0"/>
              <a:chExt cx="257304" cy="318255"/>
            </a:xfrm>
          </p:grpSpPr>
          <p:sp>
            <p:nvSpPr>
              <p:cNvPr id="379" name="Google Shape;346;p6"/>
              <p:cNvSpPr/>
              <p:nvPr/>
            </p:nvSpPr>
            <p:spPr>
              <a:xfrm>
                <a:off x="-1" y="0"/>
                <a:ext cx="257306" cy="318256"/>
              </a:xfrm>
              <a:custGeom>
                <a:avLst/>
                <a:gdLst/>
                <a:ahLst/>
                <a:cxnLst>
                  <a:cxn ang="0">
                    <a:pos x="wd2" y="hd2"/>
                  </a:cxn>
                  <a:cxn ang="5400000">
                    <a:pos x="wd2" y="hd2"/>
                  </a:cxn>
                  <a:cxn ang="10800000">
                    <a:pos x="wd2" y="hd2"/>
                  </a:cxn>
                  <a:cxn ang="16200000">
                    <a:pos x="wd2" y="hd2"/>
                  </a:cxn>
                </a:cxnLst>
                <a:rect l="0" t="0" r="r" b="b"/>
                <a:pathLst>
                  <a:path w="21600" h="21600" extrusionOk="0">
                    <a:moveTo>
                      <a:pt x="20211" y="1680"/>
                    </a:moveTo>
                    <a:lnTo>
                      <a:pt x="13351" y="1680"/>
                    </a:lnTo>
                    <a:cubicBezTo>
                      <a:pt x="13110" y="725"/>
                      <a:pt x="12061" y="0"/>
                      <a:pt x="10805" y="0"/>
                    </a:cubicBezTo>
                    <a:cubicBezTo>
                      <a:pt x="9549" y="0"/>
                      <a:pt x="8500" y="721"/>
                      <a:pt x="8259" y="1680"/>
                    </a:cubicBezTo>
                    <a:lnTo>
                      <a:pt x="1399" y="1680"/>
                    </a:lnTo>
                    <a:cubicBezTo>
                      <a:pt x="630" y="1680"/>
                      <a:pt x="0" y="2186"/>
                      <a:pt x="0" y="2811"/>
                    </a:cubicBezTo>
                    <a:lnTo>
                      <a:pt x="0" y="14815"/>
                    </a:lnTo>
                    <a:cubicBezTo>
                      <a:pt x="0" y="15437"/>
                      <a:pt x="625" y="15946"/>
                      <a:pt x="1399" y="15946"/>
                    </a:cubicBezTo>
                    <a:lnTo>
                      <a:pt x="7914" y="15946"/>
                    </a:lnTo>
                    <a:lnTo>
                      <a:pt x="5796" y="21043"/>
                    </a:lnTo>
                    <a:cubicBezTo>
                      <a:pt x="5703" y="21262"/>
                      <a:pt x="5851" y="21504"/>
                      <a:pt x="6126" y="21576"/>
                    </a:cubicBezTo>
                    <a:cubicBezTo>
                      <a:pt x="6181" y="21592"/>
                      <a:pt x="6240" y="21600"/>
                      <a:pt x="6294" y="21600"/>
                    </a:cubicBezTo>
                    <a:cubicBezTo>
                      <a:pt x="6511" y="21600"/>
                      <a:pt x="6717" y="21489"/>
                      <a:pt x="6786" y="21313"/>
                    </a:cubicBezTo>
                    <a:lnTo>
                      <a:pt x="9012" y="15946"/>
                    </a:lnTo>
                    <a:lnTo>
                      <a:pt x="12588" y="15946"/>
                    </a:lnTo>
                    <a:lnTo>
                      <a:pt x="14814" y="21313"/>
                    </a:lnTo>
                    <a:cubicBezTo>
                      <a:pt x="14888" y="21489"/>
                      <a:pt x="15089" y="21600"/>
                      <a:pt x="15306" y="21600"/>
                    </a:cubicBezTo>
                    <a:cubicBezTo>
                      <a:pt x="15360" y="21600"/>
                      <a:pt x="15419" y="21592"/>
                      <a:pt x="15474" y="21576"/>
                    </a:cubicBezTo>
                    <a:cubicBezTo>
                      <a:pt x="15749" y="21500"/>
                      <a:pt x="15892" y="21262"/>
                      <a:pt x="15804" y="21043"/>
                    </a:cubicBezTo>
                    <a:lnTo>
                      <a:pt x="13686" y="15946"/>
                    </a:lnTo>
                    <a:lnTo>
                      <a:pt x="20201" y="15946"/>
                    </a:lnTo>
                    <a:cubicBezTo>
                      <a:pt x="20970" y="15946"/>
                      <a:pt x="21600" y="15441"/>
                      <a:pt x="21600" y="14815"/>
                    </a:cubicBezTo>
                    <a:lnTo>
                      <a:pt x="21600" y="2811"/>
                    </a:lnTo>
                    <a:cubicBezTo>
                      <a:pt x="21600" y="2190"/>
                      <a:pt x="20975" y="1680"/>
                      <a:pt x="20201" y="1680"/>
                    </a:cubicBezTo>
                    <a:close/>
                    <a:moveTo>
                      <a:pt x="10805" y="844"/>
                    </a:moveTo>
                    <a:cubicBezTo>
                      <a:pt x="11480" y="844"/>
                      <a:pt x="12056" y="1194"/>
                      <a:pt x="12268" y="1680"/>
                    </a:cubicBezTo>
                    <a:lnTo>
                      <a:pt x="9337" y="1680"/>
                    </a:lnTo>
                    <a:cubicBezTo>
                      <a:pt x="9554" y="1194"/>
                      <a:pt x="10130" y="844"/>
                      <a:pt x="10800" y="844"/>
                    </a:cubicBezTo>
                    <a:close/>
                    <a:moveTo>
                      <a:pt x="20561" y="14811"/>
                    </a:moveTo>
                    <a:cubicBezTo>
                      <a:pt x="20561" y="14971"/>
                      <a:pt x="20403" y="15098"/>
                      <a:pt x="20206" y="15098"/>
                    </a:cubicBezTo>
                    <a:lnTo>
                      <a:pt x="18842" y="15098"/>
                    </a:lnTo>
                    <a:lnTo>
                      <a:pt x="18842" y="9086"/>
                    </a:lnTo>
                    <a:cubicBezTo>
                      <a:pt x="18842" y="8851"/>
                      <a:pt x="18611" y="8664"/>
                      <a:pt x="18320" y="8664"/>
                    </a:cubicBezTo>
                    <a:cubicBezTo>
                      <a:pt x="18030" y="8664"/>
                      <a:pt x="17798" y="8851"/>
                      <a:pt x="17798" y="9086"/>
                    </a:cubicBezTo>
                    <a:lnTo>
                      <a:pt x="17798" y="15098"/>
                    </a:lnTo>
                    <a:lnTo>
                      <a:pt x="16193" y="15098"/>
                    </a:lnTo>
                    <a:lnTo>
                      <a:pt x="16193" y="10376"/>
                    </a:lnTo>
                    <a:cubicBezTo>
                      <a:pt x="16193" y="10145"/>
                      <a:pt x="15961" y="9954"/>
                      <a:pt x="15671" y="9954"/>
                    </a:cubicBezTo>
                    <a:cubicBezTo>
                      <a:pt x="15380" y="9954"/>
                      <a:pt x="15149" y="10141"/>
                      <a:pt x="15149" y="10376"/>
                    </a:cubicBezTo>
                    <a:lnTo>
                      <a:pt x="15149" y="15098"/>
                    </a:lnTo>
                    <a:lnTo>
                      <a:pt x="13681" y="15098"/>
                    </a:lnTo>
                    <a:lnTo>
                      <a:pt x="13681" y="11754"/>
                    </a:lnTo>
                    <a:cubicBezTo>
                      <a:pt x="13681" y="11519"/>
                      <a:pt x="13450" y="11332"/>
                      <a:pt x="13159" y="11332"/>
                    </a:cubicBezTo>
                    <a:cubicBezTo>
                      <a:pt x="12868" y="11332"/>
                      <a:pt x="12637" y="11519"/>
                      <a:pt x="12637" y="11754"/>
                    </a:cubicBezTo>
                    <a:lnTo>
                      <a:pt x="12637" y="15098"/>
                    </a:lnTo>
                    <a:lnTo>
                      <a:pt x="11317" y="15098"/>
                    </a:lnTo>
                    <a:lnTo>
                      <a:pt x="11317" y="10683"/>
                    </a:lnTo>
                    <a:cubicBezTo>
                      <a:pt x="11317" y="10448"/>
                      <a:pt x="11086" y="10260"/>
                      <a:pt x="10795" y="10260"/>
                    </a:cubicBezTo>
                    <a:cubicBezTo>
                      <a:pt x="10504" y="10260"/>
                      <a:pt x="10273" y="10448"/>
                      <a:pt x="10273" y="10683"/>
                    </a:cubicBezTo>
                    <a:lnTo>
                      <a:pt x="10273" y="15098"/>
                    </a:lnTo>
                    <a:lnTo>
                      <a:pt x="8756" y="15098"/>
                    </a:lnTo>
                    <a:lnTo>
                      <a:pt x="8756" y="12777"/>
                    </a:lnTo>
                    <a:cubicBezTo>
                      <a:pt x="8756" y="12542"/>
                      <a:pt x="8525" y="12355"/>
                      <a:pt x="8234" y="12355"/>
                    </a:cubicBezTo>
                    <a:cubicBezTo>
                      <a:pt x="7944" y="12355"/>
                      <a:pt x="7712" y="12542"/>
                      <a:pt x="7712" y="12777"/>
                    </a:cubicBezTo>
                    <a:lnTo>
                      <a:pt x="7712" y="15098"/>
                    </a:lnTo>
                    <a:lnTo>
                      <a:pt x="6501" y="15098"/>
                    </a:lnTo>
                    <a:lnTo>
                      <a:pt x="6501" y="12948"/>
                    </a:lnTo>
                    <a:cubicBezTo>
                      <a:pt x="6501" y="12713"/>
                      <a:pt x="6269" y="12526"/>
                      <a:pt x="5979" y="12526"/>
                    </a:cubicBezTo>
                    <a:cubicBezTo>
                      <a:pt x="5688" y="12526"/>
                      <a:pt x="5457" y="12713"/>
                      <a:pt x="5457" y="12948"/>
                    </a:cubicBezTo>
                    <a:lnTo>
                      <a:pt x="5457" y="15098"/>
                    </a:lnTo>
                    <a:lnTo>
                      <a:pt x="4058" y="15098"/>
                    </a:lnTo>
                    <a:lnTo>
                      <a:pt x="4058" y="13438"/>
                    </a:lnTo>
                    <a:cubicBezTo>
                      <a:pt x="4058" y="13203"/>
                      <a:pt x="3827" y="13016"/>
                      <a:pt x="3536" y="13016"/>
                    </a:cubicBezTo>
                    <a:cubicBezTo>
                      <a:pt x="3245" y="13016"/>
                      <a:pt x="3014" y="13203"/>
                      <a:pt x="3014" y="13438"/>
                    </a:cubicBezTo>
                    <a:lnTo>
                      <a:pt x="3014" y="15098"/>
                    </a:lnTo>
                    <a:lnTo>
                      <a:pt x="1384" y="15098"/>
                    </a:lnTo>
                    <a:cubicBezTo>
                      <a:pt x="1187" y="15098"/>
                      <a:pt x="1029" y="14971"/>
                      <a:pt x="1029" y="14811"/>
                    </a:cubicBezTo>
                    <a:lnTo>
                      <a:pt x="1029" y="2811"/>
                    </a:lnTo>
                    <a:cubicBezTo>
                      <a:pt x="1029" y="2652"/>
                      <a:pt x="1187" y="2524"/>
                      <a:pt x="1384" y="2524"/>
                    </a:cubicBezTo>
                    <a:lnTo>
                      <a:pt x="20196" y="2524"/>
                    </a:lnTo>
                    <a:cubicBezTo>
                      <a:pt x="20393" y="2524"/>
                      <a:pt x="20551" y="2652"/>
                      <a:pt x="20551" y="2811"/>
                    </a:cubicBezTo>
                    <a:lnTo>
                      <a:pt x="20551" y="14815"/>
                    </a:ln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380" name="Google Shape;347;p6"/>
              <p:cNvSpPr/>
              <p:nvPr/>
            </p:nvSpPr>
            <p:spPr>
              <a:xfrm>
                <a:off x="37972" y="61010"/>
                <a:ext cx="186774" cy="115336"/>
              </a:xfrm>
              <a:custGeom>
                <a:avLst/>
                <a:gdLst/>
                <a:ahLst/>
                <a:cxnLst>
                  <a:cxn ang="0">
                    <a:pos x="wd2" y="hd2"/>
                  </a:cxn>
                  <a:cxn ang="5400000">
                    <a:pos x="wd2" y="hd2"/>
                  </a:cxn>
                  <a:cxn ang="10800000">
                    <a:pos x="wd2" y="hd2"/>
                  </a:cxn>
                  <a:cxn ang="16200000">
                    <a:pos x="wd2" y="hd2"/>
                  </a:cxn>
                </a:cxnLst>
                <a:rect l="0" t="0" r="r" b="b"/>
                <a:pathLst>
                  <a:path w="21531" h="21600" extrusionOk="0">
                    <a:moveTo>
                      <a:pt x="21497" y="1011"/>
                    </a:moveTo>
                    <a:cubicBezTo>
                      <a:pt x="21497" y="1011"/>
                      <a:pt x="21497" y="978"/>
                      <a:pt x="21497" y="967"/>
                    </a:cubicBezTo>
                    <a:cubicBezTo>
                      <a:pt x="21497" y="945"/>
                      <a:pt x="21497" y="923"/>
                      <a:pt x="21497" y="901"/>
                    </a:cubicBezTo>
                    <a:cubicBezTo>
                      <a:pt x="21497" y="879"/>
                      <a:pt x="21497" y="868"/>
                      <a:pt x="21490" y="846"/>
                    </a:cubicBezTo>
                    <a:cubicBezTo>
                      <a:pt x="21490" y="824"/>
                      <a:pt x="21490" y="813"/>
                      <a:pt x="21484" y="791"/>
                    </a:cubicBezTo>
                    <a:cubicBezTo>
                      <a:pt x="21484" y="769"/>
                      <a:pt x="21477" y="758"/>
                      <a:pt x="21470" y="736"/>
                    </a:cubicBezTo>
                    <a:cubicBezTo>
                      <a:pt x="21470" y="714"/>
                      <a:pt x="21463" y="703"/>
                      <a:pt x="21457" y="681"/>
                    </a:cubicBezTo>
                    <a:cubicBezTo>
                      <a:pt x="21457" y="670"/>
                      <a:pt x="21450" y="648"/>
                      <a:pt x="21443" y="637"/>
                    </a:cubicBezTo>
                    <a:cubicBezTo>
                      <a:pt x="21443" y="615"/>
                      <a:pt x="21430" y="604"/>
                      <a:pt x="21430" y="582"/>
                    </a:cubicBezTo>
                    <a:cubicBezTo>
                      <a:pt x="21430" y="571"/>
                      <a:pt x="21416" y="549"/>
                      <a:pt x="21416" y="538"/>
                    </a:cubicBezTo>
                    <a:cubicBezTo>
                      <a:pt x="21416" y="516"/>
                      <a:pt x="21402" y="505"/>
                      <a:pt x="21396" y="483"/>
                    </a:cubicBezTo>
                    <a:cubicBezTo>
                      <a:pt x="21396" y="472"/>
                      <a:pt x="21382" y="450"/>
                      <a:pt x="21375" y="439"/>
                    </a:cubicBezTo>
                    <a:cubicBezTo>
                      <a:pt x="21369" y="429"/>
                      <a:pt x="21362" y="406"/>
                      <a:pt x="21355" y="396"/>
                    </a:cubicBezTo>
                    <a:cubicBezTo>
                      <a:pt x="21342" y="374"/>
                      <a:pt x="21328" y="352"/>
                      <a:pt x="21315" y="319"/>
                    </a:cubicBezTo>
                    <a:cubicBezTo>
                      <a:pt x="21315" y="319"/>
                      <a:pt x="21315" y="319"/>
                      <a:pt x="21315" y="308"/>
                    </a:cubicBezTo>
                    <a:cubicBezTo>
                      <a:pt x="21315" y="308"/>
                      <a:pt x="21315" y="308"/>
                      <a:pt x="21308" y="308"/>
                    </a:cubicBezTo>
                    <a:cubicBezTo>
                      <a:pt x="21294" y="286"/>
                      <a:pt x="21281" y="264"/>
                      <a:pt x="21260" y="242"/>
                    </a:cubicBezTo>
                    <a:cubicBezTo>
                      <a:pt x="21254" y="231"/>
                      <a:pt x="21240" y="220"/>
                      <a:pt x="21233" y="209"/>
                    </a:cubicBezTo>
                    <a:cubicBezTo>
                      <a:pt x="21227" y="198"/>
                      <a:pt x="21213" y="187"/>
                      <a:pt x="21206" y="176"/>
                    </a:cubicBezTo>
                    <a:cubicBezTo>
                      <a:pt x="21200" y="165"/>
                      <a:pt x="21186" y="154"/>
                      <a:pt x="21173" y="143"/>
                    </a:cubicBezTo>
                    <a:cubicBezTo>
                      <a:pt x="21166" y="143"/>
                      <a:pt x="21152" y="121"/>
                      <a:pt x="21146" y="110"/>
                    </a:cubicBezTo>
                    <a:cubicBezTo>
                      <a:pt x="21132" y="110"/>
                      <a:pt x="21125" y="99"/>
                      <a:pt x="21112" y="88"/>
                    </a:cubicBezTo>
                    <a:cubicBezTo>
                      <a:pt x="21098" y="88"/>
                      <a:pt x="21091" y="66"/>
                      <a:pt x="21078" y="66"/>
                    </a:cubicBezTo>
                    <a:cubicBezTo>
                      <a:pt x="21071" y="66"/>
                      <a:pt x="21058" y="55"/>
                      <a:pt x="21051" y="44"/>
                    </a:cubicBezTo>
                    <a:cubicBezTo>
                      <a:pt x="21037" y="44"/>
                      <a:pt x="21024" y="33"/>
                      <a:pt x="21017" y="22"/>
                    </a:cubicBezTo>
                    <a:cubicBezTo>
                      <a:pt x="21010" y="22"/>
                      <a:pt x="20997" y="22"/>
                      <a:pt x="20990" y="11"/>
                    </a:cubicBezTo>
                    <a:cubicBezTo>
                      <a:pt x="20976" y="11"/>
                      <a:pt x="20963" y="0"/>
                      <a:pt x="20949" y="0"/>
                    </a:cubicBezTo>
                    <a:cubicBezTo>
                      <a:pt x="20936" y="0"/>
                      <a:pt x="20929" y="0"/>
                      <a:pt x="20916" y="0"/>
                    </a:cubicBezTo>
                    <a:cubicBezTo>
                      <a:pt x="20902" y="0"/>
                      <a:pt x="20889" y="0"/>
                      <a:pt x="20882" y="0"/>
                    </a:cubicBezTo>
                    <a:cubicBezTo>
                      <a:pt x="20861" y="0"/>
                      <a:pt x="20841" y="0"/>
                      <a:pt x="20821" y="0"/>
                    </a:cubicBezTo>
                    <a:cubicBezTo>
                      <a:pt x="20821" y="0"/>
                      <a:pt x="20814" y="0"/>
                      <a:pt x="20807" y="0"/>
                    </a:cubicBezTo>
                    <a:lnTo>
                      <a:pt x="17710" y="0"/>
                    </a:lnTo>
                    <a:cubicBezTo>
                      <a:pt x="17311" y="0"/>
                      <a:pt x="16993" y="516"/>
                      <a:pt x="16993" y="1165"/>
                    </a:cubicBezTo>
                    <a:cubicBezTo>
                      <a:pt x="16993" y="1813"/>
                      <a:pt x="17311" y="2329"/>
                      <a:pt x="17710" y="2329"/>
                    </a:cubicBezTo>
                    <a:lnTo>
                      <a:pt x="19076" y="2329"/>
                    </a:lnTo>
                    <a:lnTo>
                      <a:pt x="13125" y="11998"/>
                    </a:lnTo>
                    <a:lnTo>
                      <a:pt x="11563" y="9460"/>
                    </a:lnTo>
                    <a:cubicBezTo>
                      <a:pt x="11428" y="9240"/>
                      <a:pt x="11245" y="9119"/>
                      <a:pt x="11056" y="9119"/>
                    </a:cubicBezTo>
                    <a:cubicBezTo>
                      <a:pt x="10866" y="9119"/>
                      <a:pt x="10684" y="9240"/>
                      <a:pt x="10548" y="9460"/>
                    </a:cubicBezTo>
                    <a:lnTo>
                      <a:pt x="5382" y="17865"/>
                    </a:lnTo>
                    <a:lnTo>
                      <a:pt x="3840" y="15360"/>
                    </a:lnTo>
                    <a:cubicBezTo>
                      <a:pt x="3563" y="14909"/>
                      <a:pt x="3109" y="14909"/>
                      <a:pt x="2825" y="15360"/>
                    </a:cubicBezTo>
                    <a:lnTo>
                      <a:pt x="208" y="19611"/>
                    </a:lnTo>
                    <a:cubicBezTo>
                      <a:pt x="-69" y="20062"/>
                      <a:pt x="-69" y="20798"/>
                      <a:pt x="208" y="21259"/>
                    </a:cubicBezTo>
                    <a:cubicBezTo>
                      <a:pt x="350" y="21490"/>
                      <a:pt x="533" y="21600"/>
                      <a:pt x="715" y="21600"/>
                    </a:cubicBezTo>
                    <a:cubicBezTo>
                      <a:pt x="898" y="21600"/>
                      <a:pt x="1081" y="21490"/>
                      <a:pt x="1223" y="21259"/>
                    </a:cubicBezTo>
                    <a:lnTo>
                      <a:pt x="3333" y="17832"/>
                    </a:lnTo>
                    <a:lnTo>
                      <a:pt x="4874" y="20336"/>
                    </a:lnTo>
                    <a:cubicBezTo>
                      <a:pt x="5152" y="20787"/>
                      <a:pt x="5605" y="20787"/>
                      <a:pt x="5889" y="20336"/>
                    </a:cubicBezTo>
                    <a:lnTo>
                      <a:pt x="11062" y="11932"/>
                    </a:lnTo>
                    <a:lnTo>
                      <a:pt x="12625" y="14470"/>
                    </a:lnTo>
                    <a:cubicBezTo>
                      <a:pt x="12760" y="14689"/>
                      <a:pt x="12942" y="14810"/>
                      <a:pt x="13132" y="14810"/>
                    </a:cubicBezTo>
                    <a:cubicBezTo>
                      <a:pt x="13321" y="14810"/>
                      <a:pt x="13504" y="14689"/>
                      <a:pt x="13639" y="14470"/>
                    </a:cubicBezTo>
                    <a:lnTo>
                      <a:pt x="20097" y="3977"/>
                    </a:lnTo>
                    <a:lnTo>
                      <a:pt x="20097" y="6197"/>
                    </a:lnTo>
                    <a:cubicBezTo>
                      <a:pt x="20097" y="6845"/>
                      <a:pt x="20415" y="7361"/>
                      <a:pt x="20814" y="7361"/>
                    </a:cubicBezTo>
                    <a:cubicBezTo>
                      <a:pt x="21213" y="7361"/>
                      <a:pt x="21531" y="6845"/>
                      <a:pt x="21531" y="6197"/>
                    </a:cubicBezTo>
                    <a:lnTo>
                      <a:pt x="21531" y="1165"/>
                    </a:lnTo>
                    <a:cubicBezTo>
                      <a:pt x="21531" y="1165"/>
                      <a:pt x="21531" y="1088"/>
                      <a:pt x="21531" y="1044"/>
                    </a:cubicBez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381" name="Google Shape;348;p6"/>
              <p:cNvSpPr/>
              <p:nvPr/>
            </p:nvSpPr>
            <p:spPr>
              <a:xfrm>
                <a:off x="37648" y="60702"/>
                <a:ext cx="12702" cy="12702"/>
              </a:xfrm>
              <a:custGeom>
                <a:avLst/>
                <a:gdLst/>
                <a:ahLst/>
                <a:cxnLst>
                  <a:cxn ang="0">
                    <a:pos x="wd2" y="hd2"/>
                  </a:cxn>
                  <a:cxn ang="5400000">
                    <a:pos x="wd2" y="hd2"/>
                  </a:cxn>
                  <a:cxn ang="10800000">
                    <a:pos x="wd2" y="hd2"/>
                  </a:cxn>
                  <a:cxn ang="16200000">
                    <a:pos x="wd2" y="hd2"/>
                  </a:cxn>
                </a:cxnLst>
                <a:rect l="0" t="0" r="r" b="b"/>
                <a:pathLst>
                  <a:path w="21600" h="21600" extrusionOk="0">
                    <a:moveTo>
                      <a:pt x="21600" y="10801"/>
                    </a:moveTo>
                    <a:cubicBezTo>
                      <a:pt x="21600" y="16709"/>
                      <a:pt x="16811" y="21600"/>
                      <a:pt x="10799" y="21600"/>
                    </a:cubicBezTo>
                    <a:cubicBezTo>
                      <a:pt x="4789" y="21600"/>
                      <a:pt x="0" y="16811"/>
                      <a:pt x="0" y="10801"/>
                    </a:cubicBezTo>
                    <a:cubicBezTo>
                      <a:pt x="0" y="4789"/>
                      <a:pt x="4789" y="0"/>
                      <a:pt x="10799" y="0"/>
                    </a:cubicBezTo>
                    <a:cubicBezTo>
                      <a:pt x="16811" y="0"/>
                      <a:pt x="21600" y="4789"/>
                      <a:pt x="21600" y="10801"/>
                    </a:cubicBez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382" name="Google Shape;349;p6"/>
              <p:cNvSpPr/>
              <p:nvPr/>
            </p:nvSpPr>
            <p:spPr>
              <a:xfrm>
                <a:off x="37648" y="86045"/>
                <a:ext cx="12702" cy="12702"/>
              </a:xfrm>
              <a:custGeom>
                <a:avLst/>
                <a:gdLst/>
                <a:ahLst/>
                <a:cxnLst>
                  <a:cxn ang="0">
                    <a:pos x="wd2" y="hd2"/>
                  </a:cxn>
                  <a:cxn ang="5400000">
                    <a:pos x="wd2" y="hd2"/>
                  </a:cxn>
                  <a:cxn ang="10800000">
                    <a:pos x="wd2" y="hd2"/>
                  </a:cxn>
                  <a:cxn ang="16200000">
                    <a:pos x="wd2" y="hd2"/>
                  </a:cxn>
                </a:cxnLst>
                <a:rect l="0" t="0" r="r" b="b"/>
                <a:pathLst>
                  <a:path w="21600" h="21600" extrusionOk="0">
                    <a:moveTo>
                      <a:pt x="21600" y="10801"/>
                    </a:moveTo>
                    <a:cubicBezTo>
                      <a:pt x="21600" y="16811"/>
                      <a:pt x="16811" y="21600"/>
                      <a:pt x="10799" y="21600"/>
                    </a:cubicBezTo>
                    <a:cubicBezTo>
                      <a:pt x="4789" y="21600"/>
                      <a:pt x="0" y="16811"/>
                      <a:pt x="0" y="10801"/>
                    </a:cubicBezTo>
                    <a:cubicBezTo>
                      <a:pt x="0" y="4789"/>
                      <a:pt x="4789" y="0"/>
                      <a:pt x="10799" y="0"/>
                    </a:cubicBezTo>
                    <a:cubicBezTo>
                      <a:pt x="16811" y="0"/>
                      <a:pt x="21600" y="4789"/>
                      <a:pt x="21600" y="10801"/>
                    </a:cubicBez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383" name="Google Shape;350;p6"/>
              <p:cNvSpPr/>
              <p:nvPr/>
            </p:nvSpPr>
            <p:spPr>
              <a:xfrm>
                <a:off x="37648" y="111388"/>
                <a:ext cx="12702" cy="12702"/>
              </a:xfrm>
              <a:custGeom>
                <a:avLst/>
                <a:gdLst/>
                <a:ahLst/>
                <a:cxnLst>
                  <a:cxn ang="0">
                    <a:pos x="wd2" y="hd2"/>
                  </a:cxn>
                  <a:cxn ang="5400000">
                    <a:pos x="wd2" y="hd2"/>
                  </a:cxn>
                  <a:cxn ang="10800000">
                    <a:pos x="wd2" y="hd2"/>
                  </a:cxn>
                  <a:cxn ang="16200000">
                    <a:pos x="wd2" y="hd2"/>
                  </a:cxn>
                </a:cxnLst>
                <a:rect l="0" t="0" r="r" b="b"/>
                <a:pathLst>
                  <a:path w="21600" h="21600" extrusionOk="0">
                    <a:moveTo>
                      <a:pt x="21600" y="10799"/>
                    </a:moveTo>
                    <a:cubicBezTo>
                      <a:pt x="21600" y="16811"/>
                      <a:pt x="16811" y="21600"/>
                      <a:pt x="10799" y="21600"/>
                    </a:cubicBezTo>
                    <a:cubicBezTo>
                      <a:pt x="4789" y="21600"/>
                      <a:pt x="0" y="16811"/>
                      <a:pt x="0" y="10799"/>
                    </a:cubicBezTo>
                    <a:cubicBezTo>
                      <a:pt x="0" y="4789"/>
                      <a:pt x="4789" y="0"/>
                      <a:pt x="10799" y="0"/>
                    </a:cubicBezTo>
                    <a:cubicBezTo>
                      <a:pt x="16811" y="0"/>
                      <a:pt x="21600" y="4789"/>
                      <a:pt x="21600" y="10799"/>
                    </a:cubicBez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grpSp>
        <p:sp>
          <p:nvSpPr>
            <p:cNvPr id="385" name="Google Shape;351;p6"/>
            <p:cNvSpPr/>
            <p:nvPr/>
          </p:nvSpPr>
          <p:spPr>
            <a:xfrm>
              <a:off x="0" y="0"/>
              <a:ext cx="545982" cy="545982"/>
            </a:xfrm>
            <a:prstGeom prst="ellipse">
              <a:avLst/>
            </a:prstGeom>
            <a:noFill/>
            <a:ln w="76200" cap="flat">
              <a:solidFill>
                <a:srgbClr val="404343">
                  <a:alpha val="29802"/>
                </a:srgbClr>
              </a:solidFill>
              <a:prstDash val="solid"/>
              <a:miter lim="800000"/>
            </a:ln>
            <a:effectLst/>
          </p:spPr>
          <p:txBody>
            <a:bodyPr wrap="square" lIns="45719" tIns="45719" rIns="45719" bIns="45719" numCol="1" anchor="ctr">
              <a:noAutofit/>
            </a:bodyPr>
            <a:lstStyle/>
            <a:p>
              <a:pPr algn="ctr">
                <a:defRPr sz="1800">
                  <a:latin typeface="Calibri"/>
                  <a:ea typeface="Calibri"/>
                  <a:cs typeface="Calibri"/>
                  <a:sym typeface="Calibri"/>
                </a:defRPr>
              </a:pPr>
              <a:endParaRPr/>
            </a:p>
          </p:txBody>
        </p:sp>
      </p:grpSp>
      <p:pic>
        <p:nvPicPr>
          <p:cNvPr id="387" name="Google Shape;352;p6" descr="Google Shape;352;p6"/>
          <p:cNvPicPr>
            <a:picLocks noChangeAspect="1"/>
          </p:cNvPicPr>
          <p:nvPr/>
        </p:nvPicPr>
        <p:blipFill>
          <a:blip r:embed="rId3">
            <a:extLst/>
          </a:blip>
          <a:srcRect t="19493" r="5" b="29750"/>
          <a:stretch>
            <a:fillRect/>
          </a:stretch>
        </p:blipFill>
        <p:spPr>
          <a:xfrm>
            <a:off x="371473" y="3969682"/>
            <a:ext cx="3021808" cy="1150144"/>
          </a:xfrm>
          <a:custGeom>
            <a:avLst/>
            <a:gdLst/>
            <a:ahLst/>
            <a:cxnLst>
              <a:cxn ang="0">
                <a:pos x="wd2" y="hd2"/>
              </a:cxn>
              <a:cxn ang="5400000">
                <a:pos x="wd2" y="hd2"/>
              </a:cxn>
              <a:cxn ang="10800000">
                <a:pos x="wd2" y="hd2"/>
              </a:cxn>
              <a:cxn ang="16200000">
                <a:pos x="wd2" y="hd2"/>
              </a:cxn>
            </a:cxnLst>
            <a:rect l="0" t="0" r="r" b="b"/>
            <a:pathLst>
              <a:path w="21600" h="21600" extrusionOk="0">
                <a:moveTo>
                  <a:pt x="1296" y="0"/>
                </a:moveTo>
                <a:cubicBezTo>
                  <a:pt x="580" y="0"/>
                  <a:pt x="0" y="1523"/>
                  <a:pt x="0" y="3406"/>
                </a:cubicBezTo>
                <a:lnTo>
                  <a:pt x="0" y="18194"/>
                </a:lnTo>
                <a:cubicBezTo>
                  <a:pt x="0" y="20077"/>
                  <a:pt x="580" y="21600"/>
                  <a:pt x="1296" y="21600"/>
                </a:cubicBezTo>
                <a:lnTo>
                  <a:pt x="20304" y="21600"/>
                </a:lnTo>
                <a:cubicBezTo>
                  <a:pt x="21020" y="21600"/>
                  <a:pt x="21600" y="20077"/>
                  <a:pt x="21600" y="18194"/>
                </a:cubicBezTo>
                <a:lnTo>
                  <a:pt x="21600" y="3406"/>
                </a:lnTo>
                <a:cubicBezTo>
                  <a:pt x="21600" y="1523"/>
                  <a:pt x="21020" y="0"/>
                  <a:pt x="20304" y="0"/>
                </a:cubicBezTo>
                <a:lnTo>
                  <a:pt x="1296" y="0"/>
                </a:lnTo>
                <a:close/>
              </a:path>
            </a:pathLst>
          </a:custGeom>
          <a:ln w="12700">
            <a:miter lim="400000"/>
          </a:ln>
        </p:spPr>
      </p:pic>
      <p:grpSp>
        <p:nvGrpSpPr>
          <p:cNvPr id="398" name="Google Shape;353;p6"/>
          <p:cNvGrpSpPr/>
          <p:nvPr/>
        </p:nvGrpSpPr>
        <p:grpSpPr>
          <a:xfrm>
            <a:off x="3626799" y="6908989"/>
            <a:ext cx="545983" cy="545983"/>
            <a:chOff x="0" y="0"/>
            <a:chExt cx="545981" cy="545981"/>
          </a:xfrm>
        </p:grpSpPr>
        <p:grpSp>
          <p:nvGrpSpPr>
            <p:cNvPr id="396" name="Google Shape;354;p6"/>
            <p:cNvGrpSpPr/>
            <p:nvPr/>
          </p:nvGrpSpPr>
          <p:grpSpPr>
            <a:xfrm>
              <a:off x="90994" y="121820"/>
              <a:ext cx="341133" cy="302340"/>
              <a:chOff x="0" y="0"/>
              <a:chExt cx="341132" cy="302339"/>
            </a:xfrm>
          </p:grpSpPr>
          <p:sp>
            <p:nvSpPr>
              <p:cNvPr id="388" name="Google Shape;355;p6"/>
              <p:cNvSpPr/>
              <p:nvPr/>
            </p:nvSpPr>
            <p:spPr>
              <a:xfrm>
                <a:off x="255913" y="218717"/>
                <a:ext cx="49472" cy="5143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7912" y="0"/>
                      <a:pt x="5198" y="1125"/>
                      <a:pt x="3158" y="3168"/>
                    </a:cubicBezTo>
                    <a:cubicBezTo>
                      <a:pt x="1121" y="5208"/>
                      <a:pt x="0" y="7918"/>
                      <a:pt x="0" y="10800"/>
                    </a:cubicBezTo>
                    <a:cubicBezTo>
                      <a:pt x="0" y="13682"/>
                      <a:pt x="1122" y="16395"/>
                      <a:pt x="3158" y="18434"/>
                    </a:cubicBezTo>
                    <a:cubicBezTo>
                      <a:pt x="5198" y="20475"/>
                      <a:pt x="7912" y="21600"/>
                      <a:pt x="10800" y="21600"/>
                    </a:cubicBezTo>
                    <a:cubicBezTo>
                      <a:pt x="13687" y="21600"/>
                      <a:pt x="16399" y="20475"/>
                      <a:pt x="18440" y="18434"/>
                    </a:cubicBezTo>
                    <a:cubicBezTo>
                      <a:pt x="20477" y="16394"/>
                      <a:pt x="21600" y="13683"/>
                      <a:pt x="21600" y="10800"/>
                    </a:cubicBezTo>
                    <a:cubicBezTo>
                      <a:pt x="21600" y="7916"/>
                      <a:pt x="20477" y="5208"/>
                      <a:pt x="18440" y="3168"/>
                    </a:cubicBezTo>
                    <a:cubicBezTo>
                      <a:pt x="16399" y="1125"/>
                      <a:pt x="13685" y="0"/>
                      <a:pt x="10800" y="0"/>
                    </a:cubicBezTo>
                    <a:close/>
                    <a:moveTo>
                      <a:pt x="10800" y="16511"/>
                    </a:moveTo>
                    <a:cubicBezTo>
                      <a:pt x="7660" y="16511"/>
                      <a:pt x="5105" y="13949"/>
                      <a:pt x="5105" y="10800"/>
                    </a:cubicBezTo>
                    <a:cubicBezTo>
                      <a:pt x="5105" y="7651"/>
                      <a:pt x="7660" y="5088"/>
                      <a:pt x="10800" y="5088"/>
                    </a:cubicBezTo>
                    <a:cubicBezTo>
                      <a:pt x="13940" y="5088"/>
                      <a:pt x="16494" y="7651"/>
                      <a:pt x="16494" y="10800"/>
                    </a:cubicBezTo>
                    <a:cubicBezTo>
                      <a:pt x="16494" y="13949"/>
                      <a:pt x="13940" y="16511"/>
                      <a:pt x="10800" y="16511"/>
                    </a:cubicBez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389" name="Google Shape;356;p6"/>
              <p:cNvSpPr/>
              <p:nvPr/>
            </p:nvSpPr>
            <p:spPr>
              <a:xfrm>
                <a:off x="257037" y="219843"/>
                <a:ext cx="47222" cy="49184"/>
              </a:xfrm>
              <a:custGeom>
                <a:avLst/>
                <a:gdLst/>
                <a:ahLst/>
                <a:cxnLst>
                  <a:cxn ang="0">
                    <a:pos x="wd2" y="hd2"/>
                  </a:cxn>
                  <a:cxn ang="5400000">
                    <a:pos x="wd2" y="hd2"/>
                  </a:cxn>
                  <a:cxn ang="10800000">
                    <a:pos x="wd2" y="hd2"/>
                  </a:cxn>
                  <a:cxn ang="16200000">
                    <a:pos x="wd2" y="hd2"/>
                  </a:cxn>
                </a:cxnLst>
                <a:rect l="0" t="0" r="r" b="b"/>
                <a:pathLst>
                  <a:path w="21600" h="21600" extrusionOk="0">
                    <a:moveTo>
                      <a:pt x="10800" y="21599"/>
                    </a:moveTo>
                    <a:cubicBezTo>
                      <a:pt x="7916" y="21599"/>
                      <a:pt x="5204" y="20477"/>
                      <a:pt x="3166" y="18440"/>
                    </a:cubicBezTo>
                    <a:cubicBezTo>
                      <a:pt x="1124" y="16400"/>
                      <a:pt x="0" y="13687"/>
                      <a:pt x="0" y="10800"/>
                    </a:cubicBezTo>
                    <a:cubicBezTo>
                      <a:pt x="0" y="7913"/>
                      <a:pt x="1124" y="5201"/>
                      <a:pt x="3166" y="3161"/>
                    </a:cubicBezTo>
                    <a:cubicBezTo>
                      <a:pt x="5205" y="1123"/>
                      <a:pt x="7916" y="0"/>
                      <a:pt x="10800" y="0"/>
                    </a:cubicBezTo>
                    <a:cubicBezTo>
                      <a:pt x="13684" y="0"/>
                      <a:pt x="16393" y="1123"/>
                      <a:pt x="18433" y="3161"/>
                    </a:cubicBezTo>
                    <a:cubicBezTo>
                      <a:pt x="20475" y="5202"/>
                      <a:pt x="21600" y="7915"/>
                      <a:pt x="21600" y="10800"/>
                    </a:cubicBezTo>
                    <a:cubicBezTo>
                      <a:pt x="21600" y="13685"/>
                      <a:pt x="20475" y="16400"/>
                      <a:pt x="18433" y="18441"/>
                    </a:cubicBezTo>
                    <a:cubicBezTo>
                      <a:pt x="16394" y="20478"/>
                      <a:pt x="13683" y="21600"/>
                      <a:pt x="10800" y="21600"/>
                    </a:cubicBezTo>
                    <a:close/>
                    <a:moveTo>
                      <a:pt x="10800" y="4333"/>
                    </a:moveTo>
                    <a:cubicBezTo>
                      <a:pt x="7227" y="4333"/>
                      <a:pt x="4320" y="7234"/>
                      <a:pt x="4320" y="10799"/>
                    </a:cubicBezTo>
                    <a:cubicBezTo>
                      <a:pt x="4320" y="14365"/>
                      <a:pt x="7227" y="17266"/>
                      <a:pt x="10800" y="17266"/>
                    </a:cubicBezTo>
                    <a:cubicBezTo>
                      <a:pt x="14373" y="17266"/>
                      <a:pt x="17280" y="14365"/>
                      <a:pt x="17280" y="10799"/>
                    </a:cubicBezTo>
                    <a:cubicBezTo>
                      <a:pt x="17280" y="7234"/>
                      <a:pt x="14373" y="4333"/>
                      <a:pt x="10800" y="4333"/>
                    </a:cubicBez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390" name="Google Shape;357;p6"/>
              <p:cNvSpPr/>
              <p:nvPr/>
            </p:nvSpPr>
            <p:spPr>
              <a:xfrm>
                <a:off x="225024" y="186525"/>
                <a:ext cx="111247" cy="115815"/>
              </a:xfrm>
              <a:custGeom>
                <a:avLst/>
                <a:gdLst/>
                <a:ahLst/>
                <a:cxnLst>
                  <a:cxn ang="0">
                    <a:pos x="wd2" y="hd2"/>
                  </a:cxn>
                  <a:cxn ang="5400000">
                    <a:pos x="wd2" y="hd2"/>
                  </a:cxn>
                  <a:cxn ang="10800000">
                    <a:pos x="wd2" y="hd2"/>
                  </a:cxn>
                  <a:cxn ang="16200000">
                    <a:pos x="wd2" y="hd2"/>
                  </a:cxn>
                </a:cxnLst>
                <a:rect l="0" t="0" r="r" b="b"/>
                <a:pathLst>
                  <a:path w="21600" h="21600" extrusionOk="0">
                    <a:moveTo>
                      <a:pt x="9167" y="21600"/>
                    </a:moveTo>
                    <a:cubicBezTo>
                      <a:pt x="8560" y="21600"/>
                      <a:pt x="8049" y="21144"/>
                      <a:pt x="7979" y="20538"/>
                    </a:cubicBezTo>
                    <a:lnTo>
                      <a:pt x="7765" y="18637"/>
                    </a:lnTo>
                    <a:lnTo>
                      <a:pt x="7648" y="18589"/>
                    </a:lnTo>
                    <a:cubicBezTo>
                      <a:pt x="7608" y="18572"/>
                      <a:pt x="7569" y="18556"/>
                      <a:pt x="7530" y="18539"/>
                    </a:cubicBezTo>
                    <a:lnTo>
                      <a:pt x="7406" y="18486"/>
                    </a:lnTo>
                    <a:lnTo>
                      <a:pt x="5905" y="19683"/>
                    </a:lnTo>
                    <a:cubicBezTo>
                      <a:pt x="5695" y="19850"/>
                      <a:pt x="5431" y="19943"/>
                      <a:pt x="5164" y="19943"/>
                    </a:cubicBezTo>
                    <a:cubicBezTo>
                      <a:pt x="4846" y="19943"/>
                      <a:pt x="4546" y="19819"/>
                      <a:pt x="4321" y="19593"/>
                    </a:cubicBezTo>
                    <a:lnTo>
                      <a:pt x="2009" y="17284"/>
                    </a:lnTo>
                    <a:cubicBezTo>
                      <a:pt x="1578" y="16851"/>
                      <a:pt x="1540" y="16165"/>
                      <a:pt x="1921" y="15688"/>
                    </a:cubicBezTo>
                    <a:lnTo>
                      <a:pt x="3113" y="14193"/>
                    </a:lnTo>
                    <a:lnTo>
                      <a:pt x="3067" y="14082"/>
                    </a:lnTo>
                    <a:cubicBezTo>
                      <a:pt x="3049" y="14040"/>
                      <a:pt x="3031" y="13998"/>
                      <a:pt x="3013" y="13954"/>
                    </a:cubicBezTo>
                    <a:lnTo>
                      <a:pt x="2965" y="13838"/>
                    </a:lnTo>
                    <a:lnTo>
                      <a:pt x="1061" y="13624"/>
                    </a:lnTo>
                    <a:cubicBezTo>
                      <a:pt x="456" y="13556"/>
                      <a:pt x="0" y="13045"/>
                      <a:pt x="0" y="12434"/>
                    </a:cubicBezTo>
                    <a:lnTo>
                      <a:pt x="0" y="9168"/>
                    </a:lnTo>
                    <a:cubicBezTo>
                      <a:pt x="0" y="8557"/>
                      <a:pt x="456" y="8046"/>
                      <a:pt x="1061" y="7978"/>
                    </a:cubicBezTo>
                    <a:lnTo>
                      <a:pt x="2965" y="7764"/>
                    </a:lnTo>
                    <a:lnTo>
                      <a:pt x="3013" y="7646"/>
                    </a:lnTo>
                    <a:cubicBezTo>
                      <a:pt x="3029" y="7607"/>
                      <a:pt x="3047" y="7565"/>
                      <a:pt x="3066" y="7519"/>
                    </a:cubicBezTo>
                    <a:lnTo>
                      <a:pt x="3113" y="7408"/>
                    </a:lnTo>
                    <a:lnTo>
                      <a:pt x="1921" y="5913"/>
                    </a:lnTo>
                    <a:cubicBezTo>
                      <a:pt x="1540" y="5437"/>
                      <a:pt x="1578" y="4750"/>
                      <a:pt x="2009" y="4317"/>
                    </a:cubicBezTo>
                    <a:lnTo>
                      <a:pt x="4319" y="2008"/>
                    </a:lnTo>
                    <a:cubicBezTo>
                      <a:pt x="4545" y="1783"/>
                      <a:pt x="4845" y="1659"/>
                      <a:pt x="5163" y="1659"/>
                    </a:cubicBezTo>
                    <a:cubicBezTo>
                      <a:pt x="5431" y="1659"/>
                      <a:pt x="5694" y="1751"/>
                      <a:pt x="5905" y="1919"/>
                    </a:cubicBezTo>
                    <a:lnTo>
                      <a:pt x="7405" y="3115"/>
                    </a:lnTo>
                    <a:lnTo>
                      <a:pt x="7529" y="3062"/>
                    </a:lnTo>
                    <a:cubicBezTo>
                      <a:pt x="7569" y="3045"/>
                      <a:pt x="7608" y="3029"/>
                      <a:pt x="7646" y="3014"/>
                    </a:cubicBezTo>
                    <a:lnTo>
                      <a:pt x="7765" y="2966"/>
                    </a:lnTo>
                    <a:lnTo>
                      <a:pt x="7979" y="1063"/>
                    </a:lnTo>
                    <a:cubicBezTo>
                      <a:pt x="8049" y="457"/>
                      <a:pt x="8559" y="0"/>
                      <a:pt x="9167" y="0"/>
                    </a:cubicBezTo>
                    <a:lnTo>
                      <a:pt x="12433" y="0"/>
                    </a:lnTo>
                    <a:cubicBezTo>
                      <a:pt x="13041" y="0"/>
                      <a:pt x="13551" y="457"/>
                      <a:pt x="13619" y="1063"/>
                    </a:cubicBezTo>
                    <a:lnTo>
                      <a:pt x="13835" y="2966"/>
                    </a:lnTo>
                    <a:lnTo>
                      <a:pt x="13953" y="3014"/>
                    </a:lnTo>
                    <a:cubicBezTo>
                      <a:pt x="13992" y="3029"/>
                      <a:pt x="14031" y="3046"/>
                      <a:pt x="14071" y="3062"/>
                    </a:cubicBezTo>
                    <a:lnTo>
                      <a:pt x="14194" y="3115"/>
                    </a:lnTo>
                    <a:lnTo>
                      <a:pt x="15695" y="1919"/>
                    </a:lnTo>
                    <a:cubicBezTo>
                      <a:pt x="15905" y="1751"/>
                      <a:pt x="16169" y="1659"/>
                      <a:pt x="16437" y="1659"/>
                    </a:cubicBezTo>
                    <a:cubicBezTo>
                      <a:pt x="16755" y="1659"/>
                      <a:pt x="17054" y="1783"/>
                      <a:pt x="17279" y="2008"/>
                    </a:cubicBezTo>
                    <a:lnTo>
                      <a:pt x="19589" y="4317"/>
                    </a:lnTo>
                    <a:cubicBezTo>
                      <a:pt x="20021" y="4749"/>
                      <a:pt x="20059" y="5435"/>
                      <a:pt x="19679" y="5914"/>
                    </a:cubicBezTo>
                    <a:lnTo>
                      <a:pt x="18487" y="7408"/>
                    </a:lnTo>
                    <a:lnTo>
                      <a:pt x="18534" y="7519"/>
                    </a:lnTo>
                    <a:cubicBezTo>
                      <a:pt x="18551" y="7559"/>
                      <a:pt x="18568" y="7602"/>
                      <a:pt x="18585" y="7645"/>
                    </a:cubicBezTo>
                    <a:lnTo>
                      <a:pt x="18632" y="7764"/>
                    </a:lnTo>
                    <a:lnTo>
                      <a:pt x="20539" y="7979"/>
                    </a:lnTo>
                    <a:cubicBezTo>
                      <a:pt x="21144" y="8046"/>
                      <a:pt x="21600" y="8557"/>
                      <a:pt x="21600" y="9168"/>
                    </a:cubicBezTo>
                    <a:lnTo>
                      <a:pt x="21600" y="12434"/>
                    </a:lnTo>
                    <a:cubicBezTo>
                      <a:pt x="21600" y="13045"/>
                      <a:pt x="21144" y="13556"/>
                      <a:pt x="20539" y="13624"/>
                    </a:cubicBezTo>
                    <a:lnTo>
                      <a:pt x="18633" y="13838"/>
                    </a:lnTo>
                    <a:lnTo>
                      <a:pt x="18586" y="13957"/>
                    </a:lnTo>
                    <a:cubicBezTo>
                      <a:pt x="18569" y="13999"/>
                      <a:pt x="18551" y="14041"/>
                      <a:pt x="18534" y="14083"/>
                    </a:cubicBezTo>
                    <a:lnTo>
                      <a:pt x="18487" y="14194"/>
                    </a:lnTo>
                    <a:lnTo>
                      <a:pt x="19680" y="15689"/>
                    </a:lnTo>
                    <a:cubicBezTo>
                      <a:pt x="20060" y="16167"/>
                      <a:pt x="20022" y="16852"/>
                      <a:pt x="19591" y="17283"/>
                    </a:cubicBezTo>
                    <a:lnTo>
                      <a:pt x="17280" y="19594"/>
                    </a:lnTo>
                    <a:cubicBezTo>
                      <a:pt x="17054" y="19819"/>
                      <a:pt x="16755" y="19943"/>
                      <a:pt x="16436" y="19943"/>
                    </a:cubicBezTo>
                    <a:cubicBezTo>
                      <a:pt x="16168" y="19943"/>
                      <a:pt x="15905" y="19851"/>
                      <a:pt x="15696" y="19684"/>
                    </a:cubicBezTo>
                    <a:lnTo>
                      <a:pt x="14194" y="18487"/>
                    </a:lnTo>
                    <a:lnTo>
                      <a:pt x="14071" y="18539"/>
                    </a:lnTo>
                    <a:cubicBezTo>
                      <a:pt x="14031" y="18556"/>
                      <a:pt x="13991" y="18572"/>
                      <a:pt x="13952" y="18588"/>
                    </a:cubicBezTo>
                    <a:lnTo>
                      <a:pt x="13835" y="18637"/>
                    </a:lnTo>
                    <a:lnTo>
                      <a:pt x="13619" y="20538"/>
                    </a:lnTo>
                    <a:cubicBezTo>
                      <a:pt x="13551" y="21144"/>
                      <a:pt x="13041" y="21600"/>
                      <a:pt x="12433" y="21600"/>
                    </a:cubicBezTo>
                    <a:lnTo>
                      <a:pt x="9167" y="21600"/>
                    </a:lnTo>
                    <a:close/>
                    <a:moveTo>
                      <a:pt x="7320" y="16538"/>
                    </a:moveTo>
                    <a:cubicBezTo>
                      <a:pt x="7504" y="16538"/>
                      <a:pt x="7689" y="16582"/>
                      <a:pt x="7852" y="16665"/>
                    </a:cubicBezTo>
                    <a:cubicBezTo>
                      <a:pt x="8139" y="16808"/>
                      <a:pt x="8434" y="16931"/>
                      <a:pt x="8732" y="17030"/>
                    </a:cubicBezTo>
                    <a:cubicBezTo>
                      <a:pt x="9172" y="17175"/>
                      <a:pt x="9490" y="17567"/>
                      <a:pt x="9543" y="18030"/>
                    </a:cubicBezTo>
                    <a:lnTo>
                      <a:pt x="9738" y="19760"/>
                    </a:lnTo>
                    <a:lnTo>
                      <a:pt x="11862" y="19760"/>
                    </a:lnTo>
                    <a:lnTo>
                      <a:pt x="12057" y="18029"/>
                    </a:lnTo>
                    <a:cubicBezTo>
                      <a:pt x="12110" y="17566"/>
                      <a:pt x="12427" y="17174"/>
                      <a:pt x="12866" y="17030"/>
                    </a:cubicBezTo>
                    <a:cubicBezTo>
                      <a:pt x="13170" y="16929"/>
                      <a:pt x="13465" y="16806"/>
                      <a:pt x="13746" y="16666"/>
                    </a:cubicBezTo>
                    <a:cubicBezTo>
                      <a:pt x="13911" y="16582"/>
                      <a:pt x="14095" y="16538"/>
                      <a:pt x="14279" y="16538"/>
                    </a:cubicBezTo>
                    <a:cubicBezTo>
                      <a:pt x="14548" y="16538"/>
                      <a:pt x="14812" y="16630"/>
                      <a:pt x="15022" y="16798"/>
                    </a:cubicBezTo>
                    <a:lnTo>
                      <a:pt x="16388" y="17888"/>
                    </a:lnTo>
                    <a:lnTo>
                      <a:pt x="17888" y="16388"/>
                    </a:lnTo>
                    <a:lnTo>
                      <a:pt x="16803" y="15028"/>
                    </a:lnTo>
                    <a:cubicBezTo>
                      <a:pt x="16513" y="14664"/>
                      <a:pt x="16460" y="14160"/>
                      <a:pt x="16669" y="13744"/>
                    </a:cubicBezTo>
                    <a:cubicBezTo>
                      <a:pt x="16813" y="13455"/>
                      <a:pt x="16935" y="13159"/>
                      <a:pt x="17034" y="12864"/>
                    </a:cubicBezTo>
                    <a:cubicBezTo>
                      <a:pt x="17181" y="12423"/>
                      <a:pt x="17573" y="12105"/>
                      <a:pt x="18032" y="12055"/>
                    </a:cubicBezTo>
                    <a:lnTo>
                      <a:pt x="19766" y="11860"/>
                    </a:lnTo>
                    <a:lnTo>
                      <a:pt x="19766" y="9743"/>
                    </a:lnTo>
                    <a:lnTo>
                      <a:pt x="18032" y="9547"/>
                    </a:lnTo>
                    <a:cubicBezTo>
                      <a:pt x="17570" y="9495"/>
                      <a:pt x="17178" y="9177"/>
                      <a:pt x="17034" y="8738"/>
                    </a:cubicBezTo>
                    <a:cubicBezTo>
                      <a:pt x="16932" y="8435"/>
                      <a:pt x="16810" y="8139"/>
                      <a:pt x="16669" y="7859"/>
                    </a:cubicBezTo>
                    <a:cubicBezTo>
                      <a:pt x="16460" y="7442"/>
                      <a:pt x="16513" y="6937"/>
                      <a:pt x="16805" y="6572"/>
                    </a:cubicBezTo>
                    <a:lnTo>
                      <a:pt x="17888" y="5214"/>
                    </a:lnTo>
                    <a:lnTo>
                      <a:pt x="16388" y="3714"/>
                    </a:lnTo>
                    <a:lnTo>
                      <a:pt x="15022" y="4804"/>
                    </a:lnTo>
                    <a:cubicBezTo>
                      <a:pt x="14813" y="4971"/>
                      <a:pt x="14549" y="5063"/>
                      <a:pt x="14279" y="5063"/>
                    </a:cubicBezTo>
                    <a:cubicBezTo>
                      <a:pt x="14095" y="5063"/>
                      <a:pt x="13911" y="5020"/>
                      <a:pt x="13747" y="4937"/>
                    </a:cubicBezTo>
                    <a:cubicBezTo>
                      <a:pt x="13459" y="4794"/>
                      <a:pt x="13164" y="4672"/>
                      <a:pt x="12869" y="4573"/>
                    </a:cubicBezTo>
                    <a:cubicBezTo>
                      <a:pt x="12428" y="4428"/>
                      <a:pt x="12110" y="4035"/>
                      <a:pt x="12057" y="3570"/>
                    </a:cubicBezTo>
                    <a:lnTo>
                      <a:pt x="11862" y="1840"/>
                    </a:lnTo>
                    <a:lnTo>
                      <a:pt x="9738" y="1840"/>
                    </a:lnTo>
                    <a:lnTo>
                      <a:pt x="9543" y="3571"/>
                    </a:lnTo>
                    <a:cubicBezTo>
                      <a:pt x="9490" y="4035"/>
                      <a:pt x="9173" y="4428"/>
                      <a:pt x="8734" y="4572"/>
                    </a:cubicBezTo>
                    <a:cubicBezTo>
                      <a:pt x="8430" y="4674"/>
                      <a:pt x="8135" y="4796"/>
                      <a:pt x="7853" y="4937"/>
                    </a:cubicBezTo>
                    <a:cubicBezTo>
                      <a:pt x="7689" y="5020"/>
                      <a:pt x="7505" y="5063"/>
                      <a:pt x="7321" y="5063"/>
                    </a:cubicBezTo>
                    <a:cubicBezTo>
                      <a:pt x="7051" y="5063"/>
                      <a:pt x="6786" y="4971"/>
                      <a:pt x="6576" y="4804"/>
                    </a:cubicBezTo>
                    <a:lnTo>
                      <a:pt x="5210" y="3714"/>
                    </a:lnTo>
                    <a:lnTo>
                      <a:pt x="3712" y="5214"/>
                    </a:lnTo>
                    <a:lnTo>
                      <a:pt x="4795" y="6574"/>
                    </a:lnTo>
                    <a:cubicBezTo>
                      <a:pt x="5086" y="6938"/>
                      <a:pt x="5139" y="7442"/>
                      <a:pt x="4931" y="7858"/>
                    </a:cubicBezTo>
                    <a:cubicBezTo>
                      <a:pt x="4786" y="8145"/>
                      <a:pt x="4663" y="8441"/>
                      <a:pt x="4566" y="8737"/>
                    </a:cubicBezTo>
                    <a:cubicBezTo>
                      <a:pt x="4420" y="9176"/>
                      <a:pt x="4028" y="9495"/>
                      <a:pt x="3567" y="9547"/>
                    </a:cubicBezTo>
                    <a:lnTo>
                      <a:pt x="1834" y="9742"/>
                    </a:lnTo>
                    <a:lnTo>
                      <a:pt x="1834" y="11857"/>
                    </a:lnTo>
                    <a:lnTo>
                      <a:pt x="3567" y="12054"/>
                    </a:lnTo>
                    <a:cubicBezTo>
                      <a:pt x="4027" y="12105"/>
                      <a:pt x="4420" y="12423"/>
                      <a:pt x="4567" y="12864"/>
                    </a:cubicBezTo>
                    <a:cubicBezTo>
                      <a:pt x="4664" y="13161"/>
                      <a:pt x="4786" y="13457"/>
                      <a:pt x="4931" y="13742"/>
                    </a:cubicBezTo>
                    <a:cubicBezTo>
                      <a:pt x="5140" y="14158"/>
                      <a:pt x="5087" y="14663"/>
                      <a:pt x="4796" y="15027"/>
                    </a:cubicBezTo>
                    <a:lnTo>
                      <a:pt x="3712" y="16388"/>
                    </a:lnTo>
                    <a:lnTo>
                      <a:pt x="5210" y="17887"/>
                    </a:lnTo>
                    <a:lnTo>
                      <a:pt x="6576" y="16798"/>
                    </a:lnTo>
                    <a:cubicBezTo>
                      <a:pt x="6786" y="16630"/>
                      <a:pt x="7050" y="16537"/>
                      <a:pt x="7320" y="16537"/>
                    </a:cubicBez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391" name="Google Shape;358;p6"/>
              <p:cNvSpPr/>
              <p:nvPr/>
            </p:nvSpPr>
            <p:spPr>
              <a:xfrm>
                <a:off x="0" y="-1"/>
                <a:ext cx="341133" cy="191140"/>
              </a:xfrm>
              <a:custGeom>
                <a:avLst/>
                <a:gdLst/>
                <a:ahLst/>
                <a:cxnLst>
                  <a:cxn ang="0">
                    <a:pos x="wd2" y="hd2"/>
                  </a:cxn>
                  <a:cxn ang="5400000">
                    <a:pos x="wd2" y="hd2"/>
                  </a:cxn>
                  <a:cxn ang="10800000">
                    <a:pos x="wd2" y="hd2"/>
                  </a:cxn>
                  <a:cxn ang="16200000">
                    <a:pos x="wd2" y="hd2"/>
                  </a:cxn>
                </a:cxnLst>
                <a:rect l="0" t="0" r="r" b="b"/>
                <a:pathLst>
                  <a:path w="21506" h="21600" extrusionOk="0">
                    <a:moveTo>
                      <a:pt x="4900" y="21600"/>
                    </a:moveTo>
                    <a:cubicBezTo>
                      <a:pt x="4013" y="21600"/>
                      <a:pt x="3293" y="20254"/>
                      <a:pt x="3293" y="18600"/>
                    </a:cubicBezTo>
                    <a:cubicBezTo>
                      <a:pt x="3293" y="18499"/>
                      <a:pt x="3296" y="18394"/>
                      <a:pt x="3302" y="18287"/>
                    </a:cubicBezTo>
                    <a:lnTo>
                      <a:pt x="3307" y="18187"/>
                    </a:lnTo>
                    <a:lnTo>
                      <a:pt x="239" y="16235"/>
                    </a:lnTo>
                    <a:cubicBezTo>
                      <a:pt x="55" y="16118"/>
                      <a:pt x="-44" y="15741"/>
                      <a:pt x="19" y="15396"/>
                    </a:cubicBezTo>
                    <a:cubicBezTo>
                      <a:pt x="68" y="15129"/>
                      <a:pt x="202" y="14949"/>
                      <a:pt x="353" y="14949"/>
                    </a:cubicBezTo>
                    <a:cubicBezTo>
                      <a:pt x="391" y="14949"/>
                      <a:pt x="430" y="14961"/>
                      <a:pt x="466" y="14984"/>
                    </a:cubicBezTo>
                    <a:lnTo>
                      <a:pt x="3557" y="16951"/>
                    </a:lnTo>
                    <a:lnTo>
                      <a:pt x="3587" y="16870"/>
                    </a:lnTo>
                    <a:cubicBezTo>
                      <a:pt x="3889" y="16074"/>
                      <a:pt x="4380" y="15599"/>
                      <a:pt x="4900" y="15599"/>
                    </a:cubicBezTo>
                    <a:cubicBezTo>
                      <a:pt x="5109" y="15599"/>
                      <a:pt x="5313" y="15674"/>
                      <a:pt x="5506" y="15821"/>
                    </a:cubicBezTo>
                    <a:lnTo>
                      <a:pt x="5555" y="15859"/>
                    </a:lnTo>
                    <a:lnTo>
                      <a:pt x="7408" y="11716"/>
                    </a:lnTo>
                    <a:lnTo>
                      <a:pt x="7380" y="11639"/>
                    </a:lnTo>
                    <a:cubicBezTo>
                      <a:pt x="7198" y="11141"/>
                      <a:pt x="7102" y="10558"/>
                      <a:pt x="7102" y="9955"/>
                    </a:cubicBezTo>
                    <a:cubicBezTo>
                      <a:pt x="7102" y="8300"/>
                      <a:pt x="7823" y="6954"/>
                      <a:pt x="8709" y="6954"/>
                    </a:cubicBezTo>
                    <a:cubicBezTo>
                      <a:pt x="9595" y="6954"/>
                      <a:pt x="10316" y="8300"/>
                      <a:pt x="10316" y="9955"/>
                    </a:cubicBezTo>
                    <a:cubicBezTo>
                      <a:pt x="10316" y="10242"/>
                      <a:pt x="10294" y="10525"/>
                      <a:pt x="10251" y="10798"/>
                    </a:cubicBezTo>
                    <a:lnTo>
                      <a:pt x="10237" y="10887"/>
                    </a:lnTo>
                    <a:lnTo>
                      <a:pt x="11374" y="12267"/>
                    </a:lnTo>
                    <a:lnTo>
                      <a:pt x="11416" y="12194"/>
                    </a:lnTo>
                    <a:cubicBezTo>
                      <a:pt x="11715" y="11665"/>
                      <a:pt x="12107" y="11374"/>
                      <a:pt x="12518" y="11374"/>
                    </a:cubicBezTo>
                    <a:cubicBezTo>
                      <a:pt x="12705" y="11374"/>
                      <a:pt x="12888" y="11434"/>
                      <a:pt x="13063" y="11553"/>
                    </a:cubicBezTo>
                    <a:lnTo>
                      <a:pt x="13113" y="11586"/>
                    </a:lnTo>
                    <a:lnTo>
                      <a:pt x="14983" y="7177"/>
                    </a:lnTo>
                    <a:lnTo>
                      <a:pt x="14959" y="7104"/>
                    </a:lnTo>
                    <a:cubicBezTo>
                      <a:pt x="14803" y="6632"/>
                      <a:pt x="14720" y="6089"/>
                      <a:pt x="14720" y="5535"/>
                    </a:cubicBezTo>
                    <a:cubicBezTo>
                      <a:pt x="14720" y="3881"/>
                      <a:pt x="15441" y="2535"/>
                      <a:pt x="16327" y="2535"/>
                    </a:cubicBezTo>
                    <a:cubicBezTo>
                      <a:pt x="16732" y="2535"/>
                      <a:pt x="17119" y="2818"/>
                      <a:pt x="17417" y="3333"/>
                    </a:cubicBezTo>
                    <a:lnTo>
                      <a:pt x="17454" y="3396"/>
                    </a:lnTo>
                    <a:lnTo>
                      <a:pt x="20995" y="70"/>
                    </a:lnTo>
                    <a:cubicBezTo>
                      <a:pt x="21045" y="24"/>
                      <a:pt x="21098" y="0"/>
                      <a:pt x="21153" y="0"/>
                    </a:cubicBezTo>
                    <a:cubicBezTo>
                      <a:pt x="21287" y="0"/>
                      <a:pt x="21408" y="139"/>
                      <a:pt x="21468" y="363"/>
                    </a:cubicBezTo>
                    <a:cubicBezTo>
                      <a:pt x="21556" y="689"/>
                      <a:pt x="21486" y="1087"/>
                      <a:pt x="21311" y="1251"/>
                    </a:cubicBezTo>
                    <a:lnTo>
                      <a:pt x="17839" y="4513"/>
                    </a:lnTo>
                    <a:lnTo>
                      <a:pt x="17857" y="4614"/>
                    </a:lnTo>
                    <a:cubicBezTo>
                      <a:pt x="17908" y="4912"/>
                      <a:pt x="17935" y="5222"/>
                      <a:pt x="17935" y="5535"/>
                    </a:cubicBezTo>
                    <a:cubicBezTo>
                      <a:pt x="17935" y="7190"/>
                      <a:pt x="17214" y="8536"/>
                      <a:pt x="16328" y="8536"/>
                    </a:cubicBezTo>
                    <a:cubicBezTo>
                      <a:pt x="16055" y="8536"/>
                      <a:pt x="15785" y="8404"/>
                      <a:pt x="15547" y="8156"/>
                    </a:cubicBezTo>
                    <a:lnTo>
                      <a:pt x="15493" y="8100"/>
                    </a:lnTo>
                    <a:lnTo>
                      <a:pt x="13697" y="12334"/>
                    </a:lnTo>
                    <a:lnTo>
                      <a:pt x="13733" y="12412"/>
                    </a:lnTo>
                    <a:cubicBezTo>
                      <a:pt x="13986" y="12957"/>
                      <a:pt x="14125" y="13654"/>
                      <a:pt x="14125" y="14375"/>
                    </a:cubicBezTo>
                    <a:cubicBezTo>
                      <a:pt x="14125" y="16029"/>
                      <a:pt x="13404" y="17375"/>
                      <a:pt x="12518" y="17375"/>
                    </a:cubicBezTo>
                    <a:cubicBezTo>
                      <a:pt x="11632" y="17375"/>
                      <a:pt x="10911" y="16029"/>
                      <a:pt x="10911" y="14375"/>
                    </a:cubicBezTo>
                    <a:cubicBezTo>
                      <a:pt x="10911" y="14070"/>
                      <a:pt x="10936" y="13768"/>
                      <a:pt x="10985" y="13477"/>
                    </a:cubicBezTo>
                    <a:lnTo>
                      <a:pt x="11000" y="13388"/>
                    </a:lnTo>
                    <a:lnTo>
                      <a:pt x="9874" y="12021"/>
                    </a:lnTo>
                    <a:lnTo>
                      <a:pt x="9833" y="12097"/>
                    </a:lnTo>
                    <a:cubicBezTo>
                      <a:pt x="9690" y="12359"/>
                      <a:pt x="9525" y="12566"/>
                      <a:pt x="9341" y="12713"/>
                    </a:cubicBezTo>
                    <a:cubicBezTo>
                      <a:pt x="9141" y="12874"/>
                      <a:pt x="8928" y="12956"/>
                      <a:pt x="8709" y="12956"/>
                    </a:cubicBezTo>
                    <a:cubicBezTo>
                      <a:pt x="8461" y="12956"/>
                      <a:pt x="8212" y="12846"/>
                      <a:pt x="7990" y="12638"/>
                    </a:cubicBezTo>
                    <a:lnTo>
                      <a:pt x="7938" y="12589"/>
                    </a:lnTo>
                    <a:lnTo>
                      <a:pt x="6121" y="16650"/>
                    </a:lnTo>
                    <a:lnTo>
                      <a:pt x="6155" y="16730"/>
                    </a:lnTo>
                    <a:cubicBezTo>
                      <a:pt x="6264" y="16982"/>
                      <a:pt x="6349" y="17263"/>
                      <a:pt x="6408" y="17565"/>
                    </a:cubicBezTo>
                    <a:cubicBezTo>
                      <a:pt x="6474" y="17896"/>
                      <a:pt x="6507" y="18244"/>
                      <a:pt x="6507" y="18600"/>
                    </a:cubicBezTo>
                    <a:cubicBezTo>
                      <a:pt x="6507" y="20254"/>
                      <a:pt x="5786" y="21600"/>
                      <a:pt x="4900" y="21600"/>
                    </a:cubicBezTo>
                    <a:close/>
                    <a:moveTo>
                      <a:pt x="4900" y="16920"/>
                    </a:moveTo>
                    <a:cubicBezTo>
                      <a:pt x="4403" y="16920"/>
                      <a:pt x="3998" y="17674"/>
                      <a:pt x="3998" y="18600"/>
                    </a:cubicBezTo>
                    <a:cubicBezTo>
                      <a:pt x="3998" y="19526"/>
                      <a:pt x="4403" y="20279"/>
                      <a:pt x="4900" y="20279"/>
                    </a:cubicBezTo>
                    <a:cubicBezTo>
                      <a:pt x="5397" y="20279"/>
                      <a:pt x="5801" y="19526"/>
                      <a:pt x="5801" y="18600"/>
                    </a:cubicBezTo>
                    <a:cubicBezTo>
                      <a:pt x="5801" y="17674"/>
                      <a:pt x="5397" y="16920"/>
                      <a:pt x="4900" y="16920"/>
                    </a:cubicBezTo>
                    <a:close/>
                    <a:moveTo>
                      <a:pt x="12518" y="12696"/>
                    </a:moveTo>
                    <a:cubicBezTo>
                      <a:pt x="12021" y="12696"/>
                      <a:pt x="11617" y="13449"/>
                      <a:pt x="11617" y="14375"/>
                    </a:cubicBezTo>
                    <a:cubicBezTo>
                      <a:pt x="11617" y="15301"/>
                      <a:pt x="12021" y="16054"/>
                      <a:pt x="12518" y="16054"/>
                    </a:cubicBezTo>
                    <a:cubicBezTo>
                      <a:pt x="13015" y="16054"/>
                      <a:pt x="13420" y="15301"/>
                      <a:pt x="13420" y="14375"/>
                    </a:cubicBezTo>
                    <a:cubicBezTo>
                      <a:pt x="13420" y="13449"/>
                      <a:pt x="13015" y="12696"/>
                      <a:pt x="12518" y="12696"/>
                    </a:cubicBezTo>
                    <a:close/>
                    <a:moveTo>
                      <a:pt x="8709" y="8276"/>
                    </a:moveTo>
                    <a:cubicBezTo>
                      <a:pt x="8212" y="8276"/>
                      <a:pt x="7808" y="9029"/>
                      <a:pt x="7808" y="9955"/>
                    </a:cubicBezTo>
                    <a:cubicBezTo>
                      <a:pt x="7808" y="10881"/>
                      <a:pt x="8212" y="11634"/>
                      <a:pt x="8709" y="11634"/>
                    </a:cubicBezTo>
                    <a:cubicBezTo>
                      <a:pt x="9206" y="11634"/>
                      <a:pt x="9610" y="10881"/>
                      <a:pt x="9610" y="9955"/>
                    </a:cubicBezTo>
                    <a:cubicBezTo>
                      <a:pt x="9610" y="9029"/>
                      <a:pt x="9206" y="8276"/>
                      <a:pt x="8709" y="8276"/>
                    </a:cubicBezTo>
                    <a:close/>
                    <a:moveTo>
                      <a:pt x="16328" y="3856"/>
                    </a:moveTo>
                    <a:cubicBezTo>
                      <a:pt x="15831" y="3856"/>
                      <a:pt x="15426" y="4610"/>
                      <a:pt x="15426" y="5535"/>
                    </a:cubicBezTo>
                    <a:cubicBezTo>
                      <a:pt x="15426" y="6461"/>
                      <a:pt x="15831" y="7215"/>
                      <a:pt x="16328" y="7215"/>
                    </a:cubicBezTo>
                    <a:cubicBezTo>
                      <a:pt x="16825" y="7215"/>
                      <a:pt x="17229" y="6461"/>
                      <a:pt x="17229" y="5535"/>
                    </a:cubicBezTo>
                    <a:cubicBezTo>
                      <a:pt x="17229" y="4610"/>
                      <a:pt x="16825" y="3856"/>
                      <a:pt x="16328" y="3856"/>
                    </a:cubicBez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392" name="Google Shape;359;p6"/>
              <p:cNvSpPr/>
              <p:nvPr/>
            </p:nvSpPr>
            <p:spPr>
              <a:xfrm>
                <a:off x="231547" y="109304"/>
                <a:ext cx="54894" cy="83565"/>
              </a:xfrm>
              <a:custGeom>
                <a:avLst/>
                <a:gdLst/>
                <a:ahLst/>
                <a:cxnLst>
                  <a:cxn ang="0">
                    <a:pos x="wd2" y="hd2"/>
                  </a:cxn>
                  <a:cxn ang="5400000">
                    <a:pos x="wd2" y="hd2"/>
                  </a:cxn>
                  <a:cxn ang="10800000">
                    <a:pos x="wd2" y="hd2"/>
                  </a:cxn>
                  <a:cxn ang="16200000">
                    <a:pos x="wd2" y="hd2"/>
                  </a:cxn>
                </a:cxnLst>
                <a:rect l="0" t="0" r="r" b="b"/>
                <a:pathLst>
                  <a:path w="21600" h="21600" extrusionOk="0">
                    <a:moveTo>
                      <a:pt x="17043" y="17025"/>
                    </a:moveTo>
                    <a:cubicBezTo>
                      <a:pt x="17518" y="17361"/>
                      <a:pt x="18157" y="17554"/>
                      <a:pt x="18841" y="17568"/>
                    </a:cubicBezTo>
                    <a:lnTo>
                      <a:pt x="18892" y="17569"/>
                    </a:lnTo>
                    <a:lnTo>
                      <a:pt x="18901" y="17569"/>
                    </a:lnTo>
                    <a:cubicBezTo>
                      <a:pt x="18930" y="17570"/>
                      <a:pt x="18959" y="17571"/>
                      <a:pt x="18988" y="17571"/>
                    </a:cubicBezTo>
                    <a:cubicBezTo>
                      <a:pt x="20428" y="17571"/>
                      <a:pt x="21600" y="16772"/>
                      <a:pt x="21600" y="15790"/>
                    </a:cubicBezTo>
                    <a:lnTo>
                      <a:pt x="21600" y="1801"/>
                    </a:lnTo>
                    <a:cubicBezTo>
                      <a:pt x="21600" y="808"/>
                      <a:pt x="20413" y="0"/>
                      <a:pt x="18955" y="0"/>
                    </a:cubicBezTo>
                    <a:lnTo>
                      <a:pt x="2645" y="0"/>
                    </a:lnTo>
                    <a:cubicBezTo>
                      <a:pt x="1186" y="0"/>
                      <a:pt x="0" y="808"/>
                      <a:pt x="0" y="1801"/>
                    </a:cubicBezTo>
                    <a:lnTo>
                      <a:pt x="0" y="19815"/>
                    </a:lnTo>
                    <a:cubicBezTo>
                      <a:pt x="0" y="20304"/>
                      <a:pt x="282" y="20759"/>
                      <a:pt x="795" y="21095"/>
                    </a:cubicBezTo>
                    <a:cubicBezTo>
                      <a:pt x="1283" y="21416"/>
                      <a:pt x="1949" y="21600"/>
                      <a:pt x="2622" y="21600"/>
                    </a:cubicBezTo>
                    <a:cubicBezTo>
                      <a:pt x="3069" y="21600"/>
                      <a:pt x="3498" y="21523"/>
                      <a:pt x="3897" y="21370"/>
                    </a:cubicBezTo>
                    <a:lnTo>
                      <a:pt x="3933" y="21357"/>
                    </a:lnTo>
                    <a:cubicBezTo>
                      <a:pt x="4770" y="21038"/>
                      <a:pt x="5289" y="20434"/>
                      <a:pt x="5289" y="19781"/>
                    </a:cubicBezTo>
                    <a:lnTo>
                      <a:pt x="5289" y="3602"/>
                    </a:lnTo>
                    <a:lnTo>
                      <a:pt x="16310" y="3602"/>
                    </a:lnTo>
                    <a:lnTo>
                      <a:pt x="16310" y="15789"/>
                    </a:lnTo>
                    <a:cubicBezTo>
                      <a:pt x="16310" y="16252"/>
                      <a:pt x="16571" y="16691"/>
                      <a:pt x="17043" y="17025"/>
                    </a:cubicBez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393" name="Google Shape;360;p6"/>
              <p:cNvSpPr/>
              <p:nvPr/>
            </p:nvSpPr>
            <p:spPr>
              <a:xfrm>
                <a:off x="51400" y="204754"/>
                <a:ext cx="52644" cy="64605"/>
              </a:xfrm>
              <a:custGeom>
                <a:avLst/>
                <a:gdLst/>
                <a:ahLst/>
                <a:cxnLst>
                  <a:cxn ang="0">
                    <a:pos x="wd2" y="hd2"/>
                  </a:cxn>
                  <a:cxn ang="5400000">
                    <a:pos x="wd2" y="hd2"/>
                  </a:cxn>
                  <a:cxn ang="10800000">
                    <a:pos x="wd2" y="hd2"/>
                  </a:cxn>
                  <a:cxn ang="16200000">
                    <a:pos x="wd2" y="hd2"/>
                  </a:cxn>
                </a:cxnLst>
                <a:rect l="0" t="0" r="r" b="b"/>
                <a:pathLst>
                  <a:path w="21600" h="21600" extrusionOk="0">
                    <a:moveTo>
                      <a:pt x="19303" y="21600"/>
                    </a:moveTo>
                    <a:cubicBezTo>
                      <a:pt x="18037" y="21600"/>
                      <a:pt x="17007" y="20723"/>
                      <a:pt x="17007" y="19645"/>
                    </a:cubicBezTo>
                    <a:lnTo>
                      <a:pt x="17007" y="3908"/>
                    </a:lnTo>
                    <a:lnTo>
                      <a:pt x="4593" y="3908"/>
                    </a:lnTo>
                    <a:lnTo>
                      <a:pt x="4593" y="19645"/>
                    </a:lnTo>
                    <a:cubicBezTo>
                      <a:pt x="4593" y="20723"/>
                      <a:pt x="3562" y="21600"/>
                      <a:pt x="2297" y="21600"/>
                    </a:cubicBezTo>
                    <a:cubicBezTo>
                      <a:pt x="1031" y="21600"/>
                      <a:pt x="0" y="20723"/>
                      <a:pt x="0" y="19645"/>
                    </a:cubicBezTo>
                    <a:lnTo>
                      <a:pt x="0" y="1954"/>
                    </a:lnTo>
                    <a:cubicBezTo>
                      <a:pt x="0" y="876"/>
                      <a:pt x="1031" y="0"/>
                      <a:pt x="2297" y="0"/>
                    </a:cubicBezTo>
                    <a:lnTo>
                      <a:pt x="19303" y="0"/>
                    </a:lnTo>
                    <a:cubicBezTo>
                      <a:pt x="20570" y="0"/>
                      <a:pt x="21600" y="877"/>
                      <a:pt x="21600" y="1954"/>
                    </a:cubicBezTo>
                    <a:lnTo>
                      <a:pt x="21600" y="19645"/>
                    </a:lnTo>
                    <a:cubicBezTo>
                      <a:pt x="21600" y="20723"/>
                      <a:pt x="20569" y="21600"/>
                      <a:pt x="19303" y="21600"/>
                    </a:cubicBez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394" name="Google Shape;361;p6"/>
              <p:cNvSpPr/>
              <p:nvPr/>
            </p:nvSpPr>
            <p:spPr>
              <a:xfrm>
                <a:off x="111823" y="146089"/>
                <a:ext cx="52645" cy="123270"/>
              </a:xfrm>
              <a:custGeom>
                <a:avLst/>
                <a:gdLst/>
                <a:ahLst/>
                <a:cxnLst>
                  <a:cxn ang="0">
                    <a:pos x="wd2" y="hd2"/>
                  </a:cxn>
                  <a:cxn ang="5400000">
                    <a:pos x="wd2" y="hd2"/>
                  </a:cxn>
                  <a:cxn ang="10800000">
                    <a:pos x="wd2" y="hd2"/>
                  </a:cxn>
                  <a:cxn ang="16200000">
                    <a:pos x="wd2" y="hd2"/>
                  </a:cxn>
                </a:cxnLst>
                <a:rect l="0" t="0" r="r" b="b"/>
                <a:pathLst>
                  <a:path w="21600" h="21600" extrusionOk="0">
                    <a:moveTo>
                      <a:pt x="19303" y="21600"/>
                    </a:moveTo>
                    <a:cubicBezTo>
                      <a:pt x="18037" y="21600"/>
                      <a:pt x="17007" y="21140"/>
                      <a:pt x="17007" y="20576"/>
                    </a:cubicBezTo>
                    <a:lnTo>
                      <a:pt x="17007" y="2048"/>
                    </a:lnTo>
                    <a:lnTo>
                      <a:pt x="4593" y="2048"/>
                    </a:lnTo>
                    <a:lnTo>
                      <a:pt x="4593" y="20576"/>
                    </a:lnTo>
                    <a:cubicBezTo>
                      <a:pt x="4593" y="21140"/>
                      <a:pt x="3562" y="21600"/>
                      <a:pt x="2297" y="21600"/>
                    </a:cubicBezTo>
                    <a:cubicBezTo>
                      <a:pt x="1031" y="21600"/>
                      <a:pt x="0" y="21140"/>
                      <a:pt x="0" y="20576"/>
                    </a:cubicBezTo>
                    <a:lnTo>
                      <a:pt x="0" y="1024"/>
                    </a:lnTo>
                    <a:cubicBezTo>
                      <a:pt x="0" y="459"/>
                      <a:pt x="1030" y="0"/>
                      <a:pt x="2297" y="0"/>
                    </a:cubicBezTo>
                    <a:lnTo>
                      <a:pt x="19303" y="0"/>
                    </a:lnTo>
                    <a:cubicBezTo>
                      <a:pt x="20570" y="0"/>
                      <a:pt x="21600" y="459"/>
                      <a:pt x="21600" y="1024"/>
                    </a:cubicBezTo>
                    <a:lnTo>
                      <a:pt x="21600" y="20576"/>
                    </a:lnTo>
                    <a:cubicBezTo>
                      <a:pt x="21600" y="21140"/>
                      <a:pt x="20569" y="21600"/>
                      <a:pt x="19303" y="21600"/>
                    </a:cubicBez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395" name="Google Shape;362;p6"/>
              <p:cNvSpPr/>
              <p:nvPr/>
            </p:nvSpPr>
            <p:spPr>
              <a:xfrm>
                <a:off x="172247" y="178871"/>
                <a:ext cx="52645" cy="90489"/>
              </a:xfrm>
              <a:custGeom>
                <a:avLst/>
                <a:gdLst/>
                <a:ahLst/>
                <a:cxnLst>
                  <a:cxn ang="0">
                    <a:pos x="wd2" y="hd2"/>
                  </a:cxn>
                  <a:cxn ang="5400000">
                    <a:pos x="wd2" y="hd2"/>
                  </a:cxn>
                  <a:cxn ang="10800000">
                    <a:pos x="wd2" y="hd2"/>
                  </a:cxn>
                  <a:cxn ang="16200000">
                    <a:pos x="wd2" y="hd2"/>
                  </a:cxn>
                </a:cxnLst>
                <a:rect l="0" t="0" r="r" b="b"/>
                <a:pathLst>
                  <a:path w="21600" h="21600" extrusionOk="0">
                    <a:moveTo>
                      <a:pt x="2297" y="21600"/>
                    </a:moveTo>
                    <a:cubicBezTo>
                      <a:pt x="2273" y="21600"/>
                      <a:pt x="2249" y="21600"/>
                      <a:pt x="2225" y="21599"/>
                    </a:cubicBezTo>
                    <a:cubicBezTo>
                      <a:pt x="1628" y="21588"/>
                      <a:pt x="1067" y="21429"/>
                      <a:pt x="648" y="21152"/>
                    </a:cubicBezTo>
                    <a:cubicBezTo>
                      <a:pt x="230" y="20876"/>
                      <a:pt x="0" y="20517"/>
                      <a:pt x="0" y="20141"/>
                    </a:cubicBezTo>
                    <a:lnTo>
                      <a:pt x="0" y="1395"/>
                    </a:lnTo>
                    <a:cubicBezTo>
                      <a:pt x="0" y="626"/>
                      <a:pt x="1031" y="0"/>
                      <a:pt x="2297" y="0"/>
                    </a:cubicBezTo>
                    <a:lnTo>
                      <a:pt x="19303" y="0"/>
                    </a:lnTo>
                    <a:cubicBezTo>
                      <a:pt x="20570" y="0"/>
                      <a:pt x="21600" y="626"/>
                      <a:pt x="21600" y="1395"/>
                    </a:cubicBezTo>
                    <a:lnTo>
                      <a:pt x="21600" y="8083"/>
                    </a:lnTo>
                    <a:cubicBezTo>
                      <a:pt x="21600" y="8843"/>
                      <a:pt x="20586" y="9462"/>
                      <a:pt x="19338" y="9462"/>
                    </a:cubicBezTo>
                    <a:lnTo>
                      <a:pt x="19276" y="9462"/>
                    </a:lnTo>
                    <a:cubicBezTo>
                      <a:pt x="18670" y="9459"/>
                      <a:pt x="18101" y="9315"/>
                      <a:pt x="17673" y="9057"/>
                    </a:cubicBezTo>
                    <a:cubicBezTo>
                      <a:pt x="17243" y="8797"/>
                      <a:pt x="17006" y="8451"/>
                      <a:pt x="17006" y="8083"/>
                    </a:cubicBezTo>
                    <a:lnTo>
                      <a:pt x="17006" y="2790"/>
                    </a:lnTo>
                    <a:lnTo>
                      <a:pt x="4592" y="2790"/>
                    </a:lnTo>
                    <a:lnTo>
                      <a:pt x="4592" y="20204"/>
                    </a:lnTo>
                    <a:cubicBezTo>
                      <a:pt x="4592" y="20974"/>
                      <a:pt x="3562" y="21600"/>
                      <a:pt x="2296" y="21600"/>
                    </a:cubicBez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grpSp>
        <p:sp>
          <p:nvSpPr>
            <p:cNvPr id="397" name="Google Shape;363;p6"/>
            <p:cNvSpPr/>
            <p:nvPr/>
          </p:nvSpPr>
          <p:spPr>
            <a:xfrm>
              <a:off x="0" y="0"/>
              <a:ext cx="545982" cy="545982"/>
            </a:xfrm>
            <a:prstGeom prst="ellipse">
              <a:avLst/>
            </a:prstGeom>
            <a:noFill/>
            <a:ln w="76200" cap="flat">
              <a:solidFill>
                <a:srgbClr val="404343">
                  <a:alpha val="29802"/>
                </a:srgbClr>
              </a:solidFill>
              <a:prstDash val="solid"/>
              <a:miter lim="800000"/>
            </a:ln>
            <a:effectLst/>
          </p:spPr>
          <p:txBody>
            <a:bodyPr wrap="square" lIns="45719" tIns="45719" rIns="45719" bIns="45719" numCol="1" anchor="ctr">
              <a:noAutofit/>
            </a:bodyPr>
            <a:lstStyle/>
            <a:p>
              <a:pPr algn="ctr">
                <a:defRPr sz="1800">
                  <a:latin typeface="Calibri"/>
                  <a:ea typeface="Calibri"/>
                  <a:cs typeface="Calibri"/>
                  <a:sym typeface="Calibri"/>
                </a:defRPr>
              </a:pPr>
              <a:endParaRPr/>
            </a:p>
          </p:txBody>
        </p:sp>
      </p:grpSp>
      <p:sp>
        <p:nvSpPr>
          <p:cNvPr id="399" name="Google Shape;364;p6"/>
          <p:cNvSpPr/>
          <p:nvPr/>
        </p:nvSpPr>
        <p:spPr>
          <a:xfrm flipH="1">
            <a:off x="1194156" y="7181980"/>
            <a:ext cx="2088635" cy="2"/>
          </a:xfrm>
          <a:prstGeom prst="line">
            <a:avLst/>
          </a:prstGeom>
          <a:ln w="19050">
            <a:solidFill>
              <a:srgbClr val="404343">
                <a:alpha val="9803"/>
              </a:srgbClr>
            </a:solidFill>
            <a:miter lim="8000"/>
          </a:ln>
        </p:spPr>
        <p:txBody>
          <a:bodyPr lIns="45719" rIns="45719"/>
          <a:lstStyle/>
          <a:p>
            <a:endParaRPr/>
          </a:p>
        </p:txBody>
      </p:sp>
      <p:pic>
        <p:nvPicPr>
          <p:cNvPr id="400" name="Google Shape;365;p6" descr="Google Shape;365;p6"/>
          <p:cNvPicPr>
            <a:picLocks noChangeAspect="1"/>
          </p:cNvPicPr>
          <p:nvPr/>
        </p:nvPicPr>
        <p:blipFill>
          <a:blip r:embed="rId4">
            <a:extLst/>
          </a:blip>
          <a:srcRect t="20451" b="26625"/>
          <a:stretch>
            <a:fillRect/>
          </a:stretch>
        </p:blipFill>
        <p:spPr>
          <a:xfrm>
            <a:off x="3548060" y="3966914"/>
            <a:ext cx="3309938" cy="1168401"/>
          </a:xfrm>
          <a:custGeom>
            <a:avLst/>
            <a:gdLst/>
            <a:ahLst/>
            <a:cxnLst>
              <a:cxn ang="0">
                <a:pos x="wd2" y="hd2"/>
              </a:cxn>
              <a:cxn ang="5400000">
                <a:pos x="wd2" y="hd2"/>
              </a:cxn>
              <a:cxn ang="10800000">
                <a:pos x="wd2" y="hd2"/>
              </a:cxn>
              <a:cxn ang="16200000">
                <a:pos x="wd2" y="hd2"/>
              </a:cxn>
            </a:cxnLst>
            <a:rect l="0" t="0" r="r" b="b"/>
            <a:pathLst>
              <a:path w="21600" h="21600" extrusionOk="0">
                <a:moveTo>
                  <a:pt x="1272" y="0"/>
                </a:moveTo>
                <a:cubicBezTo>
                  <a:pt x="570" y="0"/>
                  <a:pt x="0" y="1614"/>
                  <a:pt x="0" y="3602"/>
                </a:cubicBezTo>
                <a:lnTo>
                  <a:pt x="0" y="18005"/>
                </a:lnTo>
                <a:cubicBezTo>
                  <a:pt x="0" y="19993"/>
                  <a:pt x="570" y="21600"/>
                  <a:pt x="1272" y="21600"/>
                </a:cubicBezTo>
                <a:lnTo>
                  <a:pt x="21600" y="21600"/>
                </a:lnTo>
                <a:lnTo>
                  <a:pt x="21600" y="0"/>
                </a:lnTo>
                <a:lnTo>
                  <a:pt x="1272" y="0"/>
                </a:lnTo>
                <a:close/>
              </a:path>
            </a:pathLst>
          </a:custGeom>
          <a:ln w="12700">
            <a:miter lim="400000"/>
          </a:ln>
        </p:spPr>
      </p:pic>
      <p:pic>
        <p:nvPicPr>
          <p:cNvPr id="401" name="Google Shape;366;p6" descr="Google Shape;366;p6"/>
          <p:cNvPicPr>
            <a:picLocks noChangeAspect="1"/>
          </p:cNvPicPr>
          <p:nvPr/>
        </p:nvPicPr>
        <p:blipFill>
          <a:blip r:embed="rId5">
            <a:extLst/>
          </a:blip>
          <a:srcRect t="19174" b="33316"/>
          <a:stretch>
            <a:fillRect/>
          </a:stretch>
        </p:blipFill>
        <p:spPr>
          <a:xfrm>
            <a:off x="385562" y="5274664"/>
            <a:ext cx="6115051" cy="1341835"/>
          </a:xfrm>
          <a:custGeom>
            <a:avLst/>
            <a:gdLst/>
            <a:ahLst/>
            <a:cxnLst>
              <a:cxn ang="0">
                <a:pos x="wd2" y="hd2"/>
              </a:cxn>
              <a:cxn ang="5400000">
                <a:pos x="wd2" y="hd2"/>
              </a:cxn>
              <a:cxn ang="10800000">
                <a:pos x="wd2" y="hd2"/>
              </a:cxn>
              <a:cxn ang="16200000">
                <a:pos x="wd2" y="hd2"/>
              </a:cxn>
            </a:cxnLst>
            <a:rect l="0" t="0" r="r" b="b"/>
            <a:pathLst>
              <a:path w="21600" h="21600" extrusionOk="0">
                <a:moveTo>
                  <a:pt x="791" y="0"/>
                </a:moveTo>
                <a:cubicBezTo>
                  <a:pt x="354" y="0"/>
                  <a:pt x="0" y="1615"/>
                  <a:pt x="0" y="3603"/>
                </a:cubicBezTo>
                <a:lnTo>
                  <a:pt x="0" y="18003"/>
                </a:lnTo>
                <a:cubicBezTo>
                  <a:pt x="0" y="19992"/>
                  <a:pt x="354" y="21600"/>
                  <a:pt x="791" y="21600"/>
                </a:cubicBezTo>
                <a:lnTo>
                  <a:pt x="20809" y="21600"/>
                </a:lnTo>
                <a:cubicBezTo>
                  <a:pt x="21246" y="21600"/>
                  <a:pt x="21600" y="19992"/>
                  <a:pt x="21600" y="18003"/>
                </a:cubicBezTo>
                <a:lnTo>
                  <a:pt x="21600" y="3603"/>
                </a:lnTo>
                <a:cubicBezTo>
                  <a:pt x="21600" y="1615"/>
                  <a:pt x="21246" y="0"/>
                  <a:pt x="20809" y="0"/>
                </a:cubicBezTo>
                <a:lnTo>
                  <a:pt x="791" y="0"/>
                </a:lnTo>
                <a:close/>
              </a:path>
            </a:pathLst>
          </a:custGeom>
          <a:ln w="12700">
            <a:miter lim="400000"/>
          </a:ln>
        </p:spPr>
      </p:pic>
      <p:sp>
        <p:nvSpPr>
          <p:cNvPr id="402" name="Google Shape;367;p6"/>
          <p:cNvSpPr txBox="1"/>
          <p:nvPr/>
        </p:nvSpPr>
        <p:spPr>
          <a:xfrm>
            <a:off x="321195" y="337612"/>
            <a:ext cx="5612945" cy="8925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gn="just">
              <a:defRPr sz="2800">
                <a:solidFill>
                  <a:srgbClr val="FFFFFF"/>
                </a:solidFill>
              </a:defRPr>
            </a:lvl1pPr>
          </a:lstStyle>
          <a:p>
            <a:r>
              <a:t>ISO 9001, ISO 19443, ISO 14001, ISO 18001, ISO 45001</a:t>
            </a:r>
          </a:p>
        </p:txBody>
      </p:sp>
      <p:sp>
        <p:nvSpPr>
          <p:cNvPr id="403" name="Google Shape;368;p6"/>
          <p:cNvSpPr txBox="1"/>
          <p:nvPr/>
        </p:nvSpPr>
        <p:spPr>
          <a:xfrm>
            <a:off x="371474" y="1738987"/>
            <a:ext cx="5970255" cy="7216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gn="just">
              <a:lnSpc>
                <a:spcPct val="116665"/>
              </a:lnSpc>
              <a:defRPr sz="1200">
                <a:solidFill>
                  <a:srgbClr val="FFFFFF"/>
                </a:solidFill>
              </a:defRPr>
            </a:lvl1pPr>
          </a:lstStyle>
          <a:p>
            <a:r>
              <a:rPr lang="de-DE" dirty="0"/>
              <a:t>Inspecto DQI dient als Rahmen für die ISO-Konformität, insbesondere ISO 9001 und ISO 19443, indem es die wesentlichen ISO-Prinzipien direkt in die operativen Softwareprozesse integriert</a:t>
            </a:r>
            <a:endParaRPr dirty="0"/>
          </a:p>
        </p:txBody>
      </p:sp>
      <p:sp>
        <p:nvSpPr>
          <p:cNvPr id="404" name="Google Shape;369;p6"/>
          <p:cNvSpPr txBox="1"/>
          <p:nvPr/>
        </p:nvSpPr>
        <p:spPr>
          <a:xfrm>
            <a:off x="321195" y="7551763"/>
            <a:ext cx="2954135" cy="11060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lgn="just">
              <a:lnSpc>
                <a:spcPct val="122221"/>
              </a:lnSpc>
              <a:defRPr sz="900">
                <a:solidFill>
                  <a:srgbClr val="002F5F"/>
                </a:solidFill>
              </a:defRPr>
            </a:pPr>
            <a:r>
              <a:rPr lang="de-DE" dirty="0" smtClean="0"/>
              <a:t>Um die Einhaltung der wichtigsten ISO-Anforderungen sicherzustellen, stellt Inspecto DQI umfassende Leistungskennzahlen (KPIs) zur Verfügung. Diese bieten detaillierte Einblicke in Ihre Leistungsmetriken und ermöglichen ein gründliches Verständnis  Ihrer Betriebsabläufe.</a:t>
            </a:r>
            <a:endParaRPr dirty="0"/>
          </a:p>
        </p:txBody>
      </p:sp>
      <p:sp>
        <p:nvSpPr>
          <p:cNvPr id="405" name="Google Shape;370;p6"/>
          <p:cNvSpPr txBox="1"/>
          <p:nvPr/>
        </p:nvSpPr>
        <p:spPr>
          <a:xfrm>
            <a:off x="3558859" y="7555693"/>
            <a:ext cx="2885125" cy="16129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lgn="just">
              <a:lnSpc>
                <a:spcPct val="122221"/>
              </a:lnSpc>
              <a:defRPr sz="900">
                <a:solidFill>
                  <a:srgbClr val="002F5F"/>
                </a:solidFill>
              </a:defRPr>
            </a:pPr>
            <a:r>
              <a:rPr lang="de-DE" dirty="0" smtClean="0"/>
              <a:t>Eine wichtige Säule der ISO-Standards ist die Verpflichtung zur kontinuierlichen Verbesserung. Die Inspecto DQI Plattform ist speziell darauf ausgelegt, dies in ihrem Unternehmen sowohl zu unterstützen als auch zu verstärken. Sie wird schnell zu einem  integralen Bestandteil Ihres Unternehmens, indem sie Prozesse im Laufe der Zeit verfolgt und verbessert, um  Sie dabei zu unerstützen, eine Kultur kontinuierlicher Verbesserung zu fördern.</a:t>
            </a:r>
            <a:endParaRPr dirty="0"/>
          </a:p>
        </p:txBody>
      </p:sp>
      <p:sp>
        <p:nvSpPr>
          <p:cNvPr id="406" name="Google Shape;371;p6"/>
          <p:cNvSpPr txBox="1"/>
          <p:nvPr/>
        </p:nvSpPr>
        <p:spPr>
          <a:xfrm>
            <a:off x="2337864" y="3107769"/>
            <a:ext cx="4148230" cy="58319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lgn="just">
              <a:lnSpc>
                <a:spcPct val="122221"/>
              </a:lnSpc>
              <a:defRPr sz="900">
                <a:solidFill>
                  <a:srgbClr val="002F5F"/>
                </a:solidFill>
              </a:defRPr>
            </a:pPr>
            <a:r>
              <a:rPr lang="de-DE" sz="900" dirty="0"/>
              <a:t>Die Plattform wird Ihre Plan-Do-Check-Act (PDCA)-Zyklen und Qualitätsprozesse durch </a:t>
            </a:r>
            <a:r>
              <a:rPr lang="de-DE" sz="900" dirty="0" smtClean="0"/>
              <a:t>Modernisierung, im Einklang mit ISO-Standards,  </a:t>
            </a:r>
            <a:r>
              <a:rPr lang="de-DE" sz="900" dirty="0"/>
              <a:t>transformieren </a:t>
            </a:r>
            <a:r>
              <a:rPr lang="de-DE" sz="900" dirty="0" smtClean="0"/>
              <a:t>und </a:t>
            </a:r>
            <a:r>
              <a:rPr lang="de-DE" sz="900" dirty="0"/>
              <a:t>effizienter </a:t>
            </a:r>
            <a:r>
              <a:rPr lang="de-DE" sz="900" dirty="0" smtClean="0"/>
              <a:t>gestalten.</a:t>
            </a:r>
            <a:endParaRPr dirty="0"/>
          </a:p>
        </p:txBody>
      </p:sp>
      <p:grpSp>
        <p:nvGrpSpPr>
          <p:cNvPr id="429" name="Google Shape;373;p6"/>
          <p:cNvGrpSpPr/>
          <p:nvPr/>
        </p:nvGrpSpPr>
        <p:grpSpPr>
          <a:xfrm>
            <a:off x="2367525" y="5718840"/>
            <a:ext cx="156241" cy="663481"/>
            <a:chOff x="0" y="0"/>
            <a:chExt cx="156240" cy="663480"/>
          </a:xfrm>
        </p:grpSpPr>
        <p:pic>
          <p:nvPicPr>
            <p:cNvPr id="407" name="Google Shape;374;p6" descr="Google Shape;374;p6"/>
            <p:cNvPicPr>
              <a:picLocks noChangeAspect="1"/>
            </p:cNvPicPr>
            <p:nvPr/>
          </p:nvPicPr>
          <p:blipFill>
            <a:blip r:embed="rId6">
              <a:extLst/>
            </a:blip>
            <a:stretch>
              <a:fillRect/>
            </a:stretch>
          </p:blipFill>
          <p:spPr>
            <a:xfrm>
              <a:off x="19440" y="51839"/>
              <a:ext cx="117361" cy="502562"/>
            </a:xfrm>
            <a:prstGeom prst="rect">
              <a:avLst/>
            </a:prstGeom>
            <a:ln w="12700" cap="flat">
              <a:noFill/>
              <a:miter lim="400000"/>
            </a:ln>
            <a:effectLst/>
          </p:spPr>
        </p:pic>
        <p:pic>
          <p:nvPicPr>
            <p:cNvPr id="408" name="Google Shape;375;p6" descr="Google Shape;375;p6"/>
            <p:cNvPicPr>
              <a:picLocks noChangeAspect="1"/>
            </p:cNvPicPr>
            <p:nvPr/>
          </p:nvPicPr>
          <p:blipFill>
            <a:blip r:embed="rId7">
              <a:extLst/>
            </a:blip>
            <a:stretch>
              <a:fillRect/>
            </a:stretch>
          </p:blipFill>
          <p:spPr>
            <a:xfrm>
              <a:off x="41759" y="84599"/>
              <a:ext cx="81002" cy="492482"/>
            </a:xfrm>
            <a:prstGeom prst="rect">
              <a:avLst/>
            </a:prstGeom>
            <a:ln w="12700" cap="flat">
              <a:noFill/>
              <a:miter lim="400000"/>
            </a:ln>
            <a:effectLst/>
          </p:spPr>
        </p:pic>
        <p:pic>
          <p:nvPicPr>
            <p:cNvPr id="409" name="Google Shape;376;p6" descr="Google Shape;376;p6"/>
            <p:cNvPicPr>
              <a:picLocks noChangeAspect="1"/>
            </p:cNvPicPr>
            <p:nvPr/>
          </p:nvPicPr>
          <p:blipFill>
            <a:blip r:embed="rId8">
              <a:extLst/>
            </a:blip>
            <a:stretch>
              <a:fillRect/>
            </a:stretch>
          </p:blipFill>
          <p:spPr>
            <a:xfrm>
              <a:off x="64080" y="65519"/>
              <a:ext cx="84961" cy="493921"/>
            </a:xfrm>
            <a:prstGeom prst="rect">
              <a:avLst/>
            </a:prstGeom>
            <a:ln w="12700" cap="flat">
              <a:noFill/>
              <a:miter lim="400000"/>
            </a:ln>
            <a:effectLst/>
          </p:spPr>
        </p:pic>
        <p:pic>
          <p:nvPicPr>
            <p:cNvPr id="410" name="Google Shape;377;p6" descr="Google Shape;377;p6"/>
            <p:cNvPicPr>
              <a:picLocks noChangeAspect="1"/>
            </p:cNvPicPr>
            <p:nvPr/>
          </p:nvPicPr>
          <p:blipFill>
            <a:blip r:embed="rId9">
              <a:extLst/>
            </a:blip>
            <a:stretch>
              <a:fillRect/>
            </a:stretch>
          </p:blipFill>
          <p:spPr>
            <a:xfrm>
              <a:off x="54720" y="34559"/>
              <a:ext cx="80281" cy="438122"/>
            </a:xfrm>
            <a:prstGeom prst="rect">
              <a:avLst/>
            </a:prstGeom>
            <a:ln w="12700" cap="flat">
              <a:noFill/>
              <a:miter lim="400000"/>
            </a:ln>
            <a:effectLst/>
          </p:spPr>
        </p:pic>
        <p:pic>
          <p:nvPicPr>
            <p:cNvPr id="411" name="Google Shape;378;p6" descr="Google Shape;378;p6"/>
            <p:cNvPicPr>
              <a:picLocks noChangeAspect="1"/>
            </p:cNvPicPr>
            <p:nvPr/>
          </p:nvPicPr>
          <p:blipFill>
            <a:blip r:embed="rId10">
              <a:extLst/>
            </a:blip>
            <a:stretch>
              <a:fillRect/>
            </a:stretch>
          </p:blipFill>
          <p:spPr>
            <a:xfrm>
              <a:off x="50400" y="38160"/>
              <a:ext cx="85681" cy="466200"/>
            </a:xfrm>
            <a:prstGeom prst="rect">
              <a:avLst/>
            </a:prstGeom>
            <a:ln w="12700" cap="flat">
              <a:noFill/>
              <a:miter lim="400000"/>
            </a:ln>
            <a:effectLst/>
          </p:spPr>
        </p:pic>
        <p:pic>
          <p:nvPicPr>
            <p:cNvPr id="412" name="Google Shape;379;p6" descr="Google Shape;379;p6"/>
            <p:cNvPicPr>
              <a:picLocks noChangeAspect="1"/>
            </p:cNvPicPr>
            <p:nvPr/>
          </p:nvPicPr>
          <p:blipFill>
            <a:blip r:embed="rId11">
              <a:extLst/>
            </a:blip>
            <a:stretch>
              <a:fillRect/>
            </a:stretch>
          </p:blipFill>
          <p:spPr>
            <a:xfrm>
              <a:off x="66240" y="33479"/>
              <a:ext cx="73441" cy="440281"/>
            </a:xfrm>
            <a:prstGeom prst="rect">
              <a:avLst/>
            </a:prstGeom>
            <a:ln w="12700" cap="flat">
              <a:noFill/>
              <a:miter lim="400000"/>
            </a:ln>
            <a:effectLst/>
          </p:spPr>
        </p:pic>
        <p:pic>
          <p:nvPicPr>
            <p:cNvPr id="413" name="Google Shape;380;p6" descr="Google Shape;380;p6"/>
            <p:cNvPicPr>
              <a:picLocks noChangeAspect="1"/>
            </p:cNvPicPr>
            <p:nvPr/>
          </p:nvPicPr>
          <p:blipFill>
            <a:blip r:embed="rId12">
              <a:extLst/>
            </a:blip>
            <a:stretch>
              <a:fillRect/>
            </a:stretch>
          </p:blipFill>
          <p:spPr>
            <a:xfrm>
              <a:off x="81720" y="16199"/>
              <a:ext cx="74521" cy="438842"/>
            </a:xfrm>
            <a:prstGeom prst="rect">
              <a:avLst/>
            </a:prstGeom>
            <a:ln w="12700" cap="flat">
              <a:noFill/>
              <a:miter lim="400000"/>
            </a:ln>
            <a:effectLst/>
          </p:spPr>
        </p:pic>
        <p:pic>
          <p:nvPicPr>
            <p:cNvPr id="414" name="Google Shape;381;p6" descr="Google Shape;381;p6"/>
            <p:cNvPicPr>
              <a:picLocks noChangeAspect="1"/>
            </p:cNvPicPr>
            <p:nvPr/>
          </p:nvPicPr>
          <p:blipFill>
            <a:blip r:embed="rId13">
              <a:extLst/>
            </a:blip>
            <a:stretch>
              <a:fillRect/>
            </a:stretch>
          </p:blipFill>
          <p:spPr>
            <a:xfrm>
              <a:off x="-1" y="38160"/>
              <a:ext cx="110162" cy="496080"/>
            </a:xfrm>
            <a:prstGeom prst="rect">
              <a:avLst/>
            </a:prstGeom>
            <a:ln w="12700" cap="flat">
              <a:noFill/>
              <a:miter lim="400000"/>
            </a:ln>
            <a:effectLst/>
          </p:spPr>
        </p:pic>
        <p:pic>
          <p:nvPicPr>
            <p:cNvPr id="415" name="Google Shape;382;p6" descr="Google Shape;382;p6"/>
            <p:cNvPicPr>
              <a:picLocks noChangeAspect="1"/>
            </p:cNvPicPr>
            <p:nvPr/>
          </p:nvPicPr>
          <p:blipFill>
            <a:blip r:embed="rId14">
              <a:extLst/>
            </a:blip>
            <a:stretch>
              <a:fillRect/>
            </a:stretch>
          </p:blipFill>
          <p:spPr>
            <a:xfrm>
              <a:off x="55800" y="127440"/>
              <a:ext cx="79201" cy="480960"/>
            </a:xfrm>
            <a:prstGeom prst="rect">
              <a:avLst/>
            </a:prstGeom>
            <a:ln w="12700" cap="flat">
              <a:noFill/>
              <a:miter lim="400000"/>
            </a:ln>
            <a:effectLst/>
          </p:spPr>
        </p:pic>
        <p:pic>
          <p:nvPicPr>
            <p:cNvPr id="416" name="Google Shape;383;p6" descr="Google Shape;383;p6"/>
            <p:cNvPicPr>
              <a:picLocks noChangeAspect="1"/>
            </p:cNvPicPr>
            <p:nvPr/>
          </p:nvPicPr>
          <p:blipFill>
            <a:blip r:embed="rId15">
              <a:extLst/>
            </a:blip>
            <a:stretch>
              <a:fillRect/>
            </a:stretch>
          </p:blipFill>
          <p:spPr>
            <a:xfrm>
              <a:off x="45000" y="14399"/>
              <a:ext cx="81721" cy="441362"/>
            </a:xfrm>
            <a:prstGeom prst="rect">
              <a:avLst/>
            </a:prstGeom>
            <a:ln w="12700" cap="flat">
              <a:noFill/>
              <a:miter lim="400000"/>
            </a:ln>
            <a:effectLst/>
          </p:spPr>
        </p:pic>
        <p:pic>
          <p:nvPicPr>
            <p:cNvPr id="417" name="Google Shape;384;p6" descr="Google Shape;384;p6"/>
            <p:cNvPicPr>
              <a:picLocks noChangeAspect="1"/>
            </p:cNvPicPr>
            <p:nvPr/>
          </p:nvPicPr>
          <p:blipFill>
            <a:blip r:embed="rId16">
              <a:extLst/>
            </a:blip>
            <a:stretch>
              <a:fillRect/>
            </a:stretch>
          </p:blipFill>
          <p:spPr>
            <a:xfrm>
              <a:off x="20159" y="177120"/>
              <a:ext cx="76682" cy="486360"/>
            </a:xfrm>
            <a:prstGeom prst="rect">
              <a:avLst/>
            </a:prstGeom>
            <a:ln w="12700" cap="flat">
              <a:noFill/>
              <a:miter lim="400000"/>
            </a:ln>
            <a:effectLst/>
          </p:spPr>
        </p:pic>
        <p:pic>
          <p:nvPicPr>
            <p:cNvPr id="418" name="Google Shape;385;p6" descr="Google Shape;385;p6"/>
            <p:cNvPicPr>
              <a:picLocks noChangeAspect="1"/>
            </p:cNvPicPr>
            <p:nvPr/>
          </p:nvPicPr>
          <p:blipFill>
            <a:blip r:embed="rId17">
              <a:extLst/>
            </a:blip>
            <a:stretch>
              <a:fillRect/>
            </a:stretch>
          </p:blipFill>
          <p:spPr>
            <a:xfrm>
              <a:off x="22680" y="163799"/>
              <a:ext cx="85681" cy="495002"/>
            </a:xfrm>
            <a:prstGeom prst="rect">
              <a:avLst/>
            </a:prstGeom>
            <a:ln w="12700" cap="flat">
              <a:noFill/>
              <a:miter lim="400000"/>
            </a:ln>
            <a:effectLst/>
          </p:spPr>
        </p:pic>
        <p:pic>
          <p:nvPicPr>
            <p:cNvPr id="419" name="Google Shape;386;p6" descr="Google Shape;386;p6"/>
            <p:cNvPicPr>
              <a:picLocks noChangeAspect="1"/>
            </p:cNvPicPr>
            <p:nvPr/>
          </p:nvPicPr>
          <p:blipFill>
            <a:blip r:embed="rId18">
              <a:extLst/>
            </a:blip>
            <a:stretch>
              <a:fillRect/>
            </a:stretch>
          </p:blipFill>
          <p:spPr>
            <a:xfrm>
              <a:off x="69839" y="21600"/>
              <a:ext cx="72722" cy="442080"/>
            </a:xfrm>
            <a:prstGeom prst="rect">
              <a:avLst/>
            </a:prstGeom>
            <a:ln w="12700" cap="flat">
              <a:noFill/>
              <a:miter lim="400000"/>
            </a:ln>
            <a:effectLst/>
          </p:spPr>
        </p:pic>
        <p:pic>
          <p:nvPicPr>
            <p:cNvPr id="420" name="Google Shape;387;p6" descr="Google Shape;387;p6"/>
            <p:cNvPicPr>
              <a:picLocks noChangeAspect="1"/>
            </p:cNvPicPr>
            <p:nvPr/>
          </p:nvPicPr>
          <p:blipFill>
            <a:blip r:embed="rId19">
              <a:extLst/>
            </a:blip>
            <a:stretch>
              <a:fillRect/>
            </a:stretch>
          </p:blipFill>
          <p:spPr>
            <a:xfrm>
              <a:off x="54720" y="23400"/>
              <a:ext cx="74161" cy="444240"/>
            </a:xfrm>
            <a:prstGeom prst="rect">
              <a:avLst/>
            </a:prstGeom>
            <a:ln w="12700" cap="flat">
              <a:noFill/>
              <a:miter lim="400000"/>
            </a:ln>
            <a:effectLst/>
          </p:spPr>
        </p:pic>
        <p:pic>
          <p:nvPicPr>
            <p:cNvPr id="421" name="Google Shape;388;p6" descr="Google Shape;388;p6"/>
            <p:cNvPicPr>
              <a:picLocks noChangeAspect="1"/>
            </p:cNvPicPr>
            <p:nvPr/>
          </p:nvPicPr>
          <p:blipFill>
            <a:blip r:embed="rId20">
              <a:extLst/>
            </a:blip>
            <a:stretch>
              <a:fillRect/>
            </a:stretch>
          </p:blipFill>
          <p:spPr>
            <a:xfrm>
              <a:off x="69480" y="-1"/>
              <a:ext cx="75241" cy="485282"/>
            </a:xfrm>
            <a:prstGeom prst="rect">
              <a:avLst/>
            </a:prstGeom>
            <a:ln w="12700" cap="flat">
              <a:noFill/>
              <a:miter lim="400000"/>
            </a:ln>
            <a:effectLst/>
          </p:spPr>
        </p:pic>
        <p:pic>
          <p:nvPicPr>
            <p:cNvPr id="422" name="Google Shape;389;p6" descr="Google Shape;389;p6"/>
            <p:cNvPicPr>
              <a:picLocks noChangeAspect="1"/>
            </p:cNvPicPr>
            <p:nvPr/>
          </p:nvPicPr>
          <p:blipFill>
            <a:blip r:embed="rId21">
              <a:extLst/>
            </a:blip>
            <a:stretch>
              <a:fillRect/>
            </a:stretch>
          </p:blipFill>
          <p:spPr>
            <a:xfrm>
              <a:off x="61560" y="39959"/>
              <a:ext cx="84601" cy="565561"/>
            </a:xfrm>
            <a:prstGeom prst="rect">
              <a:avLst/>
            </a:prstGeom>
            <a:ln w="12700" cap="flat">
              <a:noFill/>
              <a:miter lim="400000"/>
            </a:ln>
            <a:effectLst/>
          </p:spPr>
        </p:pic>
        <p:pic>
          <p:nvPicPr>
            <p:cNvPr id="423" name="Google Shape;390;p6" descr="Google Shape;390;p6"/>
            <p:cNvPicPr>
              <a:picLocks noChangeAspect="1"/>
            </p:cNvPicPr>
            <p:nvPr/>
          </p:nvPicPr>
          <p:blipFill>
            <a:blip r:embed="rId22">
              <a:extLst/>
            </a:blip>
            <a:stretch>
              <a:fillRect/>
            </a:stretch>
          </p:blipFill>
          <p:spPr>
            <a:xfrm>
              <a:off x="30960" y="27359"/>
              <a:ext cx="88561" cy="479521"/>
            </a:xfrm>
            <a:prstGeom prst="rect">
              <a:avLst/>
            </a:prstGeom>
            <a:ln w="12700" cap="flat">
              <a:noFill/>
              <a:miter lim="400000"/>
            </a:ln>
            <a:effectLst/>
          </p:spPr>
        </p:pic>
        <p:pic>
          <p:nvPicPr>
            <p:cNvPr id="424" name="Google Shape;391;p6" descr="Google Shape;391;p6"/>
            <p:cNvPicPr>
              <a:picLocks noChangeAspect="1"/>
            </p:cNvPicPr>
            <p:nvPr/>
          </p:nvPicPr>
          <p:blipFill>
            <a:blip r:embed="rId23">
              <a:extLst/>
            </a:blip>
            <a:stretch>
              <a:fillRect/>
            </a:stretch>
          </p:blipFill>
          <p:spPr>
            <a:xfrm>
              <a:off x="63360" y="21599"/>
              <a:ext cx="76681" cy="465842"/>
            </a:xfrm>
            <a:prstGeom prst="rect">
              <a:avLst/>
            </a:prstGeom>
            <a:ln w="12700" cap="flat">
              <a:noFill/>
              <a:miter lim="400000"/>
            </a:ln>
            <a:effectLst/>
          </p:spPr>
        </p:pic>
        <p:pic>
          <p:nvPicPr>
            <p:cNvPr id="425" name="Google Shape;392;p6" descr="Google Shape;392;p6"/>
            <p:cNvPicPr>
              <a:picLocks noChangeAspect="1"/>
            </p:cNvPicPr>
            <p:nvPr/>
          </p:nvPicPr>
          <p:blipFill>
            <a:blip r:embed="rId24">
              <a:extLst/>
            </a:blip>
            <a:stretch>
              <a:fillRect/>
            </a:stretch>
          </p:blipFill>
          <p:spPr>
            <a:xfrm>
              <a:off x="12960" y="23399"/>
              <a:ext cx="135721" cy="509402"/>
            </a:xfrm>
            <a:prstGeom prst="rect">
              <a:avLst/>
            </a:prstGeom>
            <a:ln w="12700" cap="flat">
              <a:noFill/>
              <a:miter lim="400000"/>
            </a:ln>
            <a:effectLst/>
          </p:spPr>
        </p:pic>
        <p:pic>
          <p:nvPicPr>
            <p:cNvPr id="426" name="Google Shape;393;p6" descr="Google Shape;393;p6"/>
            <p:cNvPicPr>
              <a:picLocks noChangeAspect="1"/>
            </p:cNvPicPr>
            <p:nvPr/>
          </p:nvPicPr>
          <p:blipFill>
            <a:blip r:embed="rId25">
              <a:extLst/>
            </a:blip>
            <a:stretch>
              <a:fillRect/>
            </a:stretch>
          </p:blipFill>
          <p:spPr>
            <a:xfrm>
              <a:off x="55800" y="66239"/>
              <a:ext cx="82801" cy="525961"/>
            </a:xfrm>
            <a:prstGeom prst="rect">
              <a:avLst/>
            </a:prstGeom>
            <a:ln w="12700" cap="flat">
              <a:noFill/>
              <a:miter lim="400000"/>
            </a:ln>
            <a:effectLst/>
          </p:spPr>
        </p:pic>
        <p:pic>
          <p:nvPicPr>
            <p:cNvPr id="427" name="Google Shape;394;p6" descr="Google Shape;394;p6"/>
            <p:cNvPicPr>
              <a:picLocks noChangeAspect="1"/>
            </p:cNvPicPr>
            <p:nvPr/>
          </p:nvPicPr>
          <p:blipFill>
            <a:blip r:embed="rId26">
              <a:extLst/>
            </a:blip>
            <a:stretch>
              <a:fillRect/>
            </a:stretch>
          </p:blipFill>
          <p:spPr>
            <a:xfrm>
              <a:off x="27720" y="88200"/>
              <a:ext cx="90001" cy="510480"/>
            </a:xfrm>
            <a:prstGeom prst="rect">
              <a:avLst/>
            </a:prstGeom>
            <a:ln w="12700" cap="flat">
              <a:noFill/>
              <a:miter lim="400000"/>
            </a:ln>
            <a:effectLst/>
          </p:spPr>
        </p:pic>
        <p:pic>
          <p:nvPicPr>
            <p:cNvPr id="428" name="Google Shape;395;p6" descr="Google Shape;395;p6"/>
            <p:cNvPicPr>
              <a:picLocks noChangeAspect="1"/>
            </p:cNvPicPr>
            <p:nvPr/>
          </p:nvPicPr>
          <p:blipFill>
            <a:blip r:embed="rId27">
              <a:extLst/>
            </a:blip>
            <a:stretch>
              <a:fillRect/>
            </a:stretch>
          </p:blipFill>
          <p:spPr>
            <a:xfrm>
              <a:off x="28440" y="129239"/>
              <a:ext cx="83881" cy="485642"/>
            </a:xfrm>
            <a:prstGeom prst="rect">
              <a:avLst/>
            </a:prstGeom>
            <a:ln w="12700" cap="flat">
              <a:noFill/>
              <a:miter lim="400000"/>
            </a:ln>
            <a:effectLst/>
          </p:spPr>
        </p:pic>
      </p:grpSp>
      <p:sp>
        <p:nvSpPr>
          <p:cNvPr id="430" name="Google Shape;783;p15"/>
          <p:cNvSpPr txBox="1"/>
          <p:nvPr/>
        </p:nvSpPr>
        <p:spPr>
          <a:xfrm>
            <a:off x="334589" y="9356138"/>
            <a:ext cx="2063115" cy="2146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355555"/>
              </a:lnSpc>
              <a:defRPr sz="900">
                <a:solidFill>
                  <a:srgbClr val="002F5F"/>
                </a:solidFill>
              </a:defRPr>
            </a:lvl1pPr>
          </a:lstStyle>
          <a:p>
            <a:r>
              <a:t>WWW.INSPECTOGROUP.COM</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 name="Google Shape;400;p7"/>
          <p:cNvSpPr/>
          <p:nvPr/>
        </p:nvSpPr>
        <p:spPr>
          <a:xfrm rot="10800000" flipH="1">
            <a:off x="2375" y="-2"/>
            <a:ext cx="6858001" cy="1775191"/>
          </a:xfrm>
          <a:prstGeom prst="rect">
            <a:avLst/>
          </a:prstGeom>
          <a:solidFill>
            <a:srgbClr val="002F5F"/>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433" name="Google Shape;401;p7"/>
          <p:cNvSpPr/>
          <p:nvPr/>
        </p:nvSpPr>
        <p:spPr>
          <a:xfrm>
            <a:off x="-4480346" y="1775198"/>
            <a:ext cx="1300482" cy="1300482"/>
          </a:xfrm>
          <a:prstGeom prst="rect">
            <a:avLst/>
          </a:prstGeom>
          <a:solidFill>
            <a:srgbClr val="002F5F"/>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434" name="Google Shape;402;p7"/>
          <p:cNvSpPr/>
          <p:nvPr/>
        </p:nvSpPr>
        <p:spPr>
          <a:xfrm>
            <a:off x="-3012726" y="1760277"/>
            <a:ext cx="1300482" cy="1300482"/>
          </a:xfrm>
          <a:prstGeom prst="rect">
            <a:avLst/>
          </a:prstGeom>
          <a:solidFill>
            <a:srgbClr val="D7294A"/>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435" name="Google Shape;403;p7"/>
          <p:cNvSpPr/>
          <p:nvPr/>
        </p:nvSpPr>
        <p:spPr>
          <a:xfrm>
            <a:off x="-1521740" y="1760277"/>
            <a:ext cx="1300482" cy="1300482"/>
          </a:xfrm>
          <a:prstGeom prst="rect">
            <a:avLst/>
          </a:prstGeom>
          <a:solidFill>
            <a:srgbClr val="404343"/>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436" name="Google Shape;404;p7"/>
          <p:cNvSpPr/>
          <p:nvPr/>
        </p:nvSpPr>
        <p:spPr>
          <a:xfrm>
            <a:off x="371475" y="1188827"/>
            <a:ext cx="907099" cy="131033"/>
          </a:xfrm>
          <a:prstGeom prst="rect">
            <a:avLst/>
          </a:prstGeom>
          <a:solidFill>
            <a:srgbClr val="D7294A"/>
          </a:solidFill>
          <a:ln w="12700">
            <a:miter lim="400000"/>
          </a:ln>
        </p:spPr>
        <p:txBody>
          <a:bodyPr lIns="45719" rIns="45719" anchor="ctr"/>
          <a:lstStyle/>
          <a:p>
            <a:pPr algn="ctr">
              <a:defRPr sz="1800">
                <a:latin typeface="Calibri"/>
                <a:ea typeface="Calibri"/>
                <a:cs typeface="Calibri"/>
                <a:sym typeface="Calibri"/>
              </a:defRPr>
            </a:pPr>
            <a:endParaRPr/>
          </a:p>
        </p:txBody>
      </p:sp>
      <p:pic>
        <p:nvPicPr>
          <p:cNvPr id="437" name="Google Shape;405;p7" descr="Google Shape;405;p7"/>
          <p:cNvPicPr>
            <a:picLocks noChangeAspect="1"/>
          </p:cNvPicPr>
          <p:nvPr/>
        </p:nvPicPr>
        <p:blipFill>
          <a:blip r:embed="rId2">
            <a:extLst/>
          </a:blip>
          <a:stretch>
            <a:fillRect/>
          </a:stretch>
        </p:blipFill>
        <p:spPr>
          <a:xfrm>
            <a:off x="39702" y="8813048"/>
            <a:ext cx="2154554" cy="653649"/>
          </a:xfrm>
          <a:prstGeom prst="rect">
            <a:avLst/>
          </a:prstGeom>
          <a:ln w="12700">
            <a:miter lim="400000"/>
          </a:ln>
        </p:spPr>
      </p:pic>
      <p:sp>
        <p:nvSpPr>
          <p:cNvPr id="438" name="Google Shape;406;p7"/>
          <p:cNvSpPr txBox="1"/>
          <p:nvPr/>
        </p:nvSpPr>
        <p:spPr>
          <a:xfrm>
            <a:off x="6311381" y="9181558"/>
            <a:ext cx="328347" cy="2146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355555"/>
              </a:lnSpc>
              <a:defRPr sz="900">
                <a:solidFill>
                  <a:srgbClr val="002F5F"/>
                </a:solidFill>
              </a:defRPr>
            </a:lvl1pPr>
          </a:lstStyle>
          <a:p>
            <a:r>
              <a:t>08</a:t>
            </a:r>
          </a:p>
        </p:txBody>
      </p:sp>
      <p:sp>
        <p:nvSpPr>
          <p:cNvPr id="439" name="Google Shape;407;p7"/>
          <p:cNvSpPr/>
          <p:nvPr/>
        </p:nvSpPr>
        <p:spPr>
          <a:xfrm flipH="1" flipV="1">
            <a:off x="371474" y="9356138"/>
            <a:ext cx="6118227" cy="2"/>
          </a:xfrm>
          <a:prstGeom prst="line">
            <a:avLst/>
          </a:prstGeom>
          <a:ln w="19050">
            <a:solidFill>
              <a:srgbClr val="002F5F"/>
            </a:solidFill>
            <a:miter lim="8000"/>
          </a:ln>
        </p:spPr>
        <p:txBody>
          <a:bodyPr lIns="45719" rIns="45719"/>
          <a:lstStyle/>
          <a:p>
            <a:endParaRPr/>
          </a:p>
        </p:txBody>
      </p:sp>
      <p:pic>
        <p:nvPicPr>
          <p:cNvPr id="440" name="Google Shape;408;p7" descr="Google Shape;408;p7"/>
          <p:cNvPicPr>
            <a:picLocks noChangeAspect="1"/>
          </p:cNvPicPr>
          <p:nvPr/>
        </p:nvPicPr>
        <p:blipFill>
          <a:blip r:embed="rId3">
            <a:extLst/>
          </a:blip>
          <a:srcRect l="1417" t="8056" r="9982" b="19670"/>
          <a:stretch>
            <a:fillRect/>
          </a:stretch>
        </p:blipFill>
        <p:spPr>
          <a:xfrm>
            <a:off x="371474" y="2073274"/>
            <a:ext cx="2773364" cy="1508126"/>
          </a:xfrm>
          <a:custGeom>
            <a:avLst/>
            <a:gdLst/>
            <a:ahLst/>
            <a:cxnLst>
              <a:cxn ang="0">
                <a:pos x="wd2" y="hd2"/>
              </a:cxn>
              <a:cxn ang="5400000">
                <a:pos x="wd2" y="hd2"/>
              </a:cxn>
              <a:cxn ang="10800000">
                <a:pos x="wd2" y="hd2"/>
              </a:cxn>
              <a:cxn ang="16200000">
                <a:pos x="wd2" y="hd2"/>
              </a:cxn>
            </a:cxnLst>
            <a:rect l="0" t="0" r="r" b="b"/>
            <a:pathLst>
              <a:path w="21600" h="21600" extrusionOk="0">
                <a:moveTo>
                  <a:pt x="1957" y="0"/>
                </a:moveTo>
                <a:cubicBezTo>
                  <a:pt x="875" y="0"/>
                  <a:pt x="0" y="1610"/>
                  <a:pt x="0" y="3598"/>
                </a:cubicBezTo>
                <a:lnTo>
                  <a:pt x="0" y="18002"/>
                </a:lnTo>
                <a:cubicBezTo>
                  <a:pt x="0" y="19990"/>
                  <a:pt x="875" y="21600"/>
                  <a:pt x="1957" y="21600"/>
                </a:cubicBezTo>
                <a:lnTo>
                  <a:pt x="19643" y="21600"/>
                </a:lnTo>
                <a:cubicBezTo>
                  <a:pt x="20725" y="21600"/>
                  <a:pt x="21600" y="19990"/>
                  <a:pt x="21600" y="18002"/>
                </a:cubicBezTo>
                <a:lnTo>
                  <a:pt x="21600" y="3598"/>
                </a:lnTo>
                <a:cubicBezTo>
                  <a:pt x="21600" y="1610"/>
                  <a:pt x="20725" y="0"/>
                  <a:pt x="19643" y="0"/>
                </a:cubicBezTo>
                <a:lnTo>
                  <a:pt x="1957" y="0"/>
                </a:lnTo>
                <a:close/>
              </a:path>
            </a:pathLst>
          </a:custGeom>
          <a:ln w="12700">
            <a:miter lim="400000"/>
          </a:ln>
        </p:spPr>
      </p:pic>
      <p:pic>
        <p:nvPicPr>
          <p:cNvPr id="441" name="Google Shape;409;p7" descr="Google Shape;409;p7"/>
          <p:cNvPicPr>
            <a:picLocks noChangeAspect="1"/>
          </p:cNvPicPr>
          <p:nvPr/>
        </p:nvPicPr>
        <p:blipFill>
          <a:blip r:embed="rId4">
            <a:extLst/>
          </a:blip>
          <a:srcRect t="3652" b="35172"/>
          <a:stretch>
            <a:fillRect/>
          </a:stretch>
        </p:blipFill>
        <p:spPr>
          <a:xfrm>
            <a:off x="3717926" y="3593400"/>
            <a:ext cx="2774951" cy="1273573"/>
          </a:xfrm>
          <a:custGeom>
            <a:avLst/>
            <a:gdLst/>
            <a:ahLst/>
            <a:cxnLst>
              <a:cxn ang="0">
                <a:pos x="wd2" y="hd2"/>
              </a:cxn>
              <a:cxn ang="5400000">
                <a:pos x="wd2" y="hd2"/>
              </a:cxn>
              <a:cxn ang="10800000">
                <a:pos x="wd2" y="hd2"/>
              </a:cxn>
              <a:cxn ang="16200000">
                <a:pos x="wd2" y="hd2"/>
              </a:cxn>
            </a:cxnLst>
            <a:rect l="0" t="0" r="r" b="b"/>
            <a:pathLst>
              <a:path w="21600" h="21600" extrusionOk="0">
                <a:moveTo>
                  <a:pt x="1653" y="0"/>
                </a:moveTo>
                <a:cubicBezTo>
                  <a:pt x="740" y="0"/>
                  <a:pt x="0" y="1613"/>
                  <a:pt x="0" y="3601"/>
                </a:cubicBezTo>
                <a:lnTo>
                  <a:pt x="0" y="17999"/>
                </a:lnTo>
                <a:cubicBezTo>
                  <a:pt x="0" y="19987"/>
                  <a:pt x="740" y="21600"/>
                  <a:pt x="1653" y="21600"/>
                </a:cubicBezTo>
                <a:lnTo>
                  <a:pt x="19947" y="21600"/>
                </a:lnTo>
                <a:cubicBezTo>
                  <a:pt x="20860" y="21600"/>
                  <a:pt x="21600" y="19987"/>
                  <a:pt x="21600" y="17999"/>
                </a:cubicBezTo>
                <a:lnTo>
                  <a:pt x="21600" y="3601"/>
                </a:lnTo>
                <a:cubicBezTo>
                  <a:pt x="21600" y="1613"/>
                  <a:pt x="20860" y="0"/>
                  <a:pt x="19947" y="0"/>
                </a:cubicBezTo>
                <a:lnTo>
                  <a:pt x="1653" y="0"/>
                </a:lnTo>
                <a:close/>
              </a:path>
            </a:pathLst>
          </a:custGeom>
          <a:ln w="12700">
            <a:miter lim="400000"/>
          </a:ln>
        </p:spPr>
      </p:pic>
      <p:sp>
        <p:nvSpPr>
          <p:cNvPr id="442" name="Google Shape;410;p7"/>
          <p:cNvSpPr/>
          <p:nvPr/>
        </p:nvSpPr>
        <p:spPr>
          <a:xfrm flipH="1">
            <a:off x="3436839" y="2073273"/>
            <a:ext cx="2" cy="6483243"/>
          </a:xfrm>
          <a:prstGeom prst="line">
            <a:avLst/>
          </a:prstGeom>
          <a:ln w="19050">
            <a:solidFill>
              <a:srgbClr val="404343">
                <a:alpha val="9803"/>
              </a:srgbClr>
            </a:solidFill>
            <a:miter lim="8000"/>
          </a:ln>
        </p:spPr>
        <p:txBody>
          <a:bodyPr lIns="45719" rIns="45719"/>
          <a:lstStyle/>
          <a:p>
            <a:endParaRPr/>
          </a:p>
        </p:txBody>
      </p:sp>
      <p:pic>
        <p:nvPicPr>
          <p:cNvPr id="443" name="Google Shape;411;p7" descr="Google Shape;411;p7"/>
          <p:cNvPicPr>
            <a:picLocks noChangeAspect="1"/>
          </p:cNvPicPr>
          <p:nvPr/>
        </p:nvPicPr>
        <p:blipFill>
          <a:blip r:embed="rId5">
            <a:extLst/>
          </a:blip>
          <a:srcRect l="816" t="782" r="1219" b="22170"/>
          <a:stretch>
            <a:fillRect/>
          </a:stretch>
        </p:blipFill>
        <p:spPr>
          <a:xfrm>
            <a:off x="-4" y="7196028"/>
            <a:ext cx="3144839" cy="136048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0044" y="21600"/>
                </a:lnTo>
                <a:cubicBezTo>
                  <a:pt x="20904" y="21600"/>
                  <a:pt x="21600" y="19990"/>
                  <a:pt x="21600" y="18002"/>
                </a:cubicBezTo>
                <a:lnTo>
                  <a:pt x="21600" y="3598"/>
                </a:lnTo>
                <a:cubicBezTo>
                  <a:pt x="21600" y="1610"/>
                  <a:pt x="20904" y="0"/>
                  <a:pt x="20044" y="0"/>
                </a:cubicBezTo>
                <a:lnTo>
                  <a:pt x="0" y="0"/>
                </a:lnTo>
                <a:close/>
              </a:path>
            </a:pathLst>
          </a:custGeom>
          <a:ln w="12700">
            <a:miter lim="400000"/>
          </a:ln>
        </p:spPr>
      </p:pic>
      <p:sp>
        <p:nvSpPr>
          <p:cNvPr id="444" name="Google Shape;412;p7"/>
          <p:cNvSpPr/>
          <p:nvPr/>
        </p:nvSpPr>
        <p:spPr>
          <a:xfrm>
            <a:off x="3393559" y="7850382"/>
            <a:ext cx="87637" cy="87637"/>
          </a:xfrm>
          <a:prstGeom prst="ellipse">
            <a:avLst/>
          </a:prstGeom>
          <a:solidFill>
            <a:srgbClr val="D7294A"/>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445" name="Google Shape;413;p7"/>
          <p:cNvSpPr/>
          <p:nvPr/>
        </p:nvSpPr>
        <p:spPr>
          <a:xfrm>
            <a:off x="3328303" y="7785661"/>
            <a:ext cx="217073" cy="217073"/>
          </a:xfrm>
          <a:prstGeom prst="ellipse">
            <a:avLst/>
          </a:prstGeom>
          <a:ln>
            <a:solidFill>
              <a:srgbClr val="D7294A"/>
            </a:solidFill>
            <a:miter lim="8000"/>
          </a:ln>
        </p:spPr>
        <p:txBody>
          <a:bodyPr lIns="45719" rIns="45719" anchor="ctr"/>
          <a:lstStyle/>
          <a:p>
            <a:pPr algn="ctr">
              <a:defRPr sz="1800">
                <a:latin typeface="Calibri"/>
                <a:ea typeface="Calibri"/>
                <a:cs typeface="Calibri"/>
                <a:sym typeface="Calibri"/>
              </a:defRPr>
            </a:pPr>
            <a:endParaRPr/>
          </a:p>
        </p:txBody>
      </p:sp>
      <p:sp>
        <p:nvSpPr>
          <p:cNvPr id="446" name="Google Shape;414;p7"/>
          <p:cNvSpPr/>
          <p:nvPr/>
        </p:nvSpPr>
        <p:spPr>
          <a:xfrm>
            <a:off x="3755671" y="7238724"/>
            <a:ext cx="545981" cy="545981"/>
          </a:xfrm>
          <a:prstGeom prst="ellipse">
            <a:avLst/>
          </a:prstGeom>
          <a:ln w="76200">
            <a:solidFill>
              <a:srgbClr val="C5C6C6"/>
            </a:solidFill>
            <a:miter lim="8000"/>
          </a:ln>
        </p:spPr>
        <p:txBody>
          <a:bodyPr lIns="45719" rIns="45719" anchor="ctr"/>
          <a:lstStyle/>
          <a:p>
            <a:pPr algn="ctr">
              <a:defRPr sz="1800">
                <a:latin typeface="Calibri"/>
                <a:ea typeface="Calibri"/>
                <a:cs typeface="Calibri"/>
                <a:sym typeface="Calibri"/>
              </a:defRPr>
            </a:pPr>
            <a:endParaRPr/>
          </a:p>
        </p:txBody>
      </p:sp>
      <p:sp>
        <p:nvSpPr>
          <p:cNvPr id="447" name="Google Shape;415;p7"/>
          <p:cNvSpPr/>
          <p:nvPr/>
        </p:nvSpPr>
        <p:spPr>
          <a:xfrm>
            <a:off x="3393559" y="2656358"/>
            <a:ext cx="87637" cy="87637"/>
          </a:xfrm>
          <a:prstGeom prst="ellipse">
            <a:avLst/>
          </a:prstGeom>
          <a:solidFill>
            <a:srgbClr val="D7294A"/>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448" name="Google Shape;416;p7"/>
          <p:cNvSpPr/>
          <p:nvPr/>
        </p:nvSpPr>
        <p:spPr>
          <a:xfrm>
            <a:off x="3328303" y="2591639"/>
            <a:ext cx="217073" cy="217073"/>
          </a:xfrm>
          <a:prstGeom prst="ellipse">
            <a:avLst/>
          </a:prstGeom>
          <a:ln>
            <a:solidFill>
              <a:srgbClr val="D7294A"/>
            </a:solidFill>
            <a:miter lim="8000"/>
          </a:ln>
        </p:spPr>
        <p:txBody>
          <a:bodyPr lIns="45719" rIns="45719" anchor="ctr"/>
          <a:lstStyle/>
          <a:p>
            <a:pPr algn="ctr">
              <a:defRPr sz="1800">
                <a:latin typeface="Calibri"/>
                <a:ea typeface="Calibri"/>
                <a:cs typeface="Calibri"/>
                <a:sym typeface="Calibri"/>
              </a:defRPr>
            </a:pPr>
            <a:endParaRPr/>
          </a:p>
        </p:txBody>
      </p:sp>
      <p:sp>
        <p:nvSpPr>
          <p:cNvPr id="449" name="Google Shape;417;p7"/>
          <p:cNvSpPr/>
          <p:nvPr/>
        </p:nvSpPr>
        <p:spPr>
          <a:xfrm>
            <a:off x="3753996" y="2134598"/>
            <a:ext cx="545981" cy="545980"/>
          </a:xfrm>
          <a:prstGeom prst="ellipse">
            <a:avLst/>
          </a:prstGeom>
          <a:ln w="76200">
            <a:solidFill>
              <a:srgbClr val="C5C6C6"/>
            </a:solidFill>
            <a:miter lim="8000"/>
          </a:ln>
        </p:spPr>
        <p:txBody>
          <a:bodyPr lIns="45719" rIns="45719" anchor="ctr"/>
          <a:lstStyle/>
          <a:p>
            <a:pPr algn="ctr">
              <a:defRPr sz="1800">
                <a:latin typeface="Calibri"/>
                <a:ea typeface="Calibri"/>
                <a:cs typeface="Calibri"/>
                <a:sym typeface="Calibri"/>
              </a:defRPr>
            </a:pPr>
            <a:endParaRPr/>
          </a:p>
        </p:txBody>
      </p:sp>
      <p:sp>
        <p:nvSpPr>
          <p:cNvPr id="450" name="Google Shape;418;p7"/>
          <p:cNvSpPr/>
          <p:nvPr/>
        </p:nvSpPr>
        <p:spPr>
          <a:xfrm>
            <a:off x="3393559" y="6246338"/>
            <a:ext cx="87637" cy="87637"/>
          </a:xfrm>
          <a:prstGeom prst="ellipse">
            <a:avLst/>
          </a:prstGeom>
          <a:solidFill>
            <a:srgbClr val="D7294A"/>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451" name="Google Shape;419;p7"/>
          <p:cNvSpPr/>
          <p:nvPr/>
        </p:nvSpPr>
        <p:spPr>
          <a:xfrm>
            <a:off x="3328303" y="6181619"/>
            <a:ext cx="217073" cy="217073"/>
          </a:xfrm>
          <a:prstGeom prst="ellipse">
            <a:avLst/>
          </a:prstGeom>
          <a:ln>
            <a:solidFill>
              <a:srgbClr val="D7294A"/>
            </a:solidFill>
            <a:miter lim="8000"/>
          </a:ln>
        </p:spPr>
        <p:txBody>
          <a:bodyPr lIns="45719" rIns="45719" anchor="ctr"/>
          <a:lstStyle/>
          <a:p>
            <a:pPr algn="ctr">
              <a:defRPr sz="1800">
                <a:latin typeface="Calibri"/>
                <a:ea typeface="Calibri"/>
                <a:cs typeface="Calibri"/>
                <a:sym typeface="Calibri"/>
              </a:defRPr>
            </a:pPr>
            <a:endParaRPr/>
          </a:p>
        </p:txBody>
      </p:sp>
      <p:sp>
        <p:nvSpPr>
          <p:cNvPr id="452" name="Google Shape;420;p7"/>
          <p:cNvSpPr/>
          <p:nvPr/>
        </p:nvSpPr>
        <p:spPr>
          <a:xfrm>
            <a:off x="408873" y="5848715"/>
            <a:ext cx="545981" cy="545981"/>
          </a:xfrm>
          <a:prstGeom prst="ellipse">
            <a:avLst/>
          </a:prstGeom>
          <a:ln w="76200">
            <a:solidFill>
              <a:srgbClr val="C5C6C6"/>
            </a:solidFill>
            <a:miter lim="8000"/>
          </a:ln>
        </p:spPr>
        <p:txBody>
          <a:bodyPr lIns="45719" rIns="45719" anchor="ctr"/>
          <a:lstStyle/>
          <a:p>
            <a:pPr algn="ctr">
              <a:defRPr sz="1800">
                <a:latin typeface="Calibri"/>
                <a:ea typeface="Calibri"/>
                <a:cs typeface="Calibri"/>
                <a:sym typeface="Calibri"/>
              </a:defRPr>
            </a:pPr>
            <a:endParaRPr/>
          </a:p>
        </p:txBody>
      </p:sp>
      <p:sp>
        <p:nvSpPr>
          <p:cNvPr id="453" name="Google Shape;421;p7"/>
          <p:cNvSpPr/>
          <p:nvPr/>
        </p:nvSpPr>
        <p:spPr>
          <a:xfrm>
            <a:off x="3393559" y="4664018"/>
            <a:ext cx="87637" cy="87637"/>
          </a:xfrm>
          <a:prstGeom prst="ellipse">
            <a:avLst/>
          </a:prstGeom>
          <a:solidFill>
            <a:srgbClr val="D7294A"/>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454" name="Google Shape;422;p7"/>
          <p:cNvSpPr/>
          <p:nvPr/>
        </p:nvSpPr>
        <p:spPr>
          <a:xfrm>
            <a:off x="3328303" y="4599299"/>
            <a:ext cx="217073" cy="217073"/>
          </a:xfrm>
          <a:prstGeom prst="ellipse">
            <a:avLst/>
          </a:prstGeom>
          <a:ln>
            <a:solidFill>
              <a:srgbClr val="D7294A"/>
            </a:solidFill>
            <a:miter lim="8000"/>
          </a:ln>
        </p:spPr>
        <p:txBody>
          <a:bodyPr lIns="45719" rIns="45719" anchor="ctr"/>
          <a:lstStyle/>
          <a:p>
            <a:pPr algn="ctr">
              <a:defRPr sz="1800">
                <a:latin typeface="Calibri"/>
                <a:ea typeface="Calibri"/>
                <a:cs typeface="Calibri"/>
                <a:sym typeface="Calibri"/>
              </a:defRPr>
            </a:pPr>
            <a:endParaRPr/>
          </a:p>
        </p:txBody>
      </p:sp>
      <p:sp>
        <p:nvSpPr>
          <p:cNvPr id="455" name="Google Shape;423;p7"/>
          <p:cNvSpPr/>
          <p:nvPr/>
        </p:nvSpPr>
        <p:spPr>
          <a:xfrm>
            <a:off x="408873" y="4063022"/>
            <a:ext cx="545981" cy="545981"/>
          </a:xfrm>
          <a:prstGeom prst="ellipse">
            <a:avLst/>
          </a:prstGeom>
          <a:ln w="76200">
            <a:solidFill>
              <a:srgbClr val="C5C6C6"/>
            </a:solidFill>
            <a:miter lim="8000"/>
          </a:ln>
        </p:spPr>
        <p:txBody>
          <a:bodyPr lIns="45719" rIns="45719" anchor="ctr"/>
          <a:lstStyle/>
          <a:p>
            <a:pPr algn="ctr">
              <a:defRPr sz="1800">
                <a:latin typeface="Calibri"/>
                <a:ea typeface="Calibri"/>
                <a:cs typeface="Calibri"/>
                <a:sym typeface="Calibri"/>
              </a:defRPr>
            </a:pPr>
            <a:endParaRPr/>
          </a:p>
        </p:txBody>
      </p:sp>
      <p:pic>
        <p:nvPicPr>
          <p:cNvPr id="456" name="Google Shape;424;p7" descr="Google Shape;424;p7"/>
          <p:cNvPicPr>
            <a:picLocks noChangeAspect="1"/>
          </p:cNvPicPr>
          <p:nvPr/>
        </p:nvPicPr>
        <p:blipFill>
          <a:blip r:embed="rId6">
            <a:extLst/>
          </a:blip>
          <a:srcRect l="77" t="1439" r="1245" b="1068"/>
          <a:stretch>
            <a:fillRect/>
          </a:stretch>
        </p:blipFill>
        <p:spPr>
          <a:xfrm>
            <a:off x="3714748" y="5010808"/>
            <a:ext cx="2774951" cy="1735139"/>
          </a:xfrm>
          <a:custGeom>
            <a:avLst/>
            <a:gdLst/>
            <a:ahLst/>
            <a:cxnLst>
              <a:cxn ang="0">
                <a:pos x="wd2" y="hd2"/>
              </a:cxn>
              <a:cxn ang="5400000">
                <a:pos x="wd2" y="hd2"/>
              </a:cxn>
              <a:cxn ang="10800000">
                <a:pos x="wd2" y="hd2"/>
              </a:cxn>
              <a:cxn ang="16200000">
                <a:pos x="wd2" y="hd2"/>
              </a:cxn>
            </a:cxnLst>
            <a:rect l="0" t="0" r="r" b="b"/>
            <a:pathLst>
              <a:path w="21600" h="21600" extrusionOk="0">
                <a:moveTo>
                  <a:pt x="2252" y="0"/>
                </a:moveTo>
                <a:cubicBezTo>
                  <a:pt x="1009" y="0"/>
                  <a:pt x="0" y="1613"/>
                  <a:pt x="0" y="3602"/>
                </a:cubicBezTo>
                <a:lnTo>
                  <a:pt x="0" y="17998"/>
                </a:lnTo>
                <a:cubicBezTo>
                  <a:pt x="0" y="19987"/>
                  <a:pt x="1009" y="21600"/>
                  <a:pt x="2252" y="21600"/>
                </a:cubicBezTo>
                <a:lnTo>
                  <a:pt x="19348" y="21600"/>
                </a:lnTo>
                <a:cubicBezTo>
                  <a:pt x="20591" y="21600"/>
                  <a:pt x="21600" y="19987"/>
                  <a:pt x="21600" y="17998"/>
                </a:cubicBezTo>
                <a:lnTo>
                  <a:pt x="21600" y="3602"/>
                </a:lnTo>
                <a:cubicBezTo>
                  <a:pt x="21600" y="1613"/>
                  <a:pt x="20591" y="0"/>
                  <a:pt x="19348" y="0"/>
                </a:cubicBezTo>
                <a:lnTo>
                  <a:pt x="2252" y="0"/>
                </a:lnTo>
                <a:close/>
              </a:path>
            </a:pathLst>
          </a:custGeom>
          <a:ln w="12700">
            <a:miter lim="400000"/>
          </a:ln>
        </p:spPr>
      </p:pic>
      <p:grpSp>
        <p:nvGrpSpPr>
          <p:cNvPr id="459" name="Google Shape;425;p7"/>
          <p:cNvGrpSpPr/>
          <p:nvPr/>
        </p:nvGrpSpPr>
        <p:grpSpPr>
          <a:xfrm>
            <a:off x="4389313" y="5447291"/>
            <a:ext cx="1477471" cy="384501"/>
            <a:chOff x="0" y="0"/>
            <a:chExt cx="1477469" cy="384500"/>
          </a:xfrm>
        </p:grpSpPr>
        <p:sp>
          <p:nvSpPr>
            <p:cNvPr id="457" name="Google Shape;426;p7"/>
            <p:cNvSpPr/>
            <p:nvPr/>
          </p:nvSpPr>
          <p:spPr>
            <a:xfrm>
              <a:off x="0" y="0"/>
              <a:ext cx="1477470" cy="384501"/>
            </a:xfrm>
            <a:prstGeom prst="roundRect">
              <a:avLst>
                <a:gd name="adj" fmla="val 28558"/>
              </a:avLst>
            </a:prstGeom>
            <a:solidFill>
              <a:srgbClr val="D7294A"/>
            </a:solidFill>
            <a:ln w="12700" cap="flat">
              <a:solidFill>
                <a:srgbClr val="FFFFFF"/>
              </a:solidFill>
              <a:prstDash val="solid"/>
              <a:miter lim="800000"/>
            </a:ln>
            <a:effectLst/>
          </p:spPr>
          <p:txBody>
            <a:bodyPr wrap="square" lIns="45719" tIns="45719" rIns="45719" bIns="45719" numCol="1" anchor="ctr">
              <a:noAutofit/>
            </a:bodyPr>
            <a:lstStyle/>
            <a:p>
              <a:pPr algn="ctr">
                <a:defRPr sz="1800">
                  <a:latin typeface="Calibri"/>
                  <a:ea typeface="Calibri"/>
                  <a:cs typeface="Calibri"/>
                  <a:sym typeface="Calibri"/>
                </a:defRPr>
              </a:pPr>
              <a:endParaRPr/>
            </a:p>
          </p:txBody>
        </p:sp>
        <p:sp>
          <p:nvSpPr>
            <p:cNvPr id="458" name="Google Shape;427;p7"/>
            <p:cNvSpPr txBox="1"/>
            <p:nvPr/>
          </p:nvSpPr>
          <p:spPr>
            <a:xfrm>
              <a:off x="84230" y="70329"/>
              <a:ext cx="1309010" cy="2438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numCol="1" anchor="ctr">
              <a:spAutoFit/>
            </a:bodyPr>
            <a:lstStyle/>
            <a:p>
              <a:pPr algn="ctr">
                <a:defRPr sz="500" b="1">
                  <a:solidFill>
                    <a:srgbClr val="FFFFFF"/>
                  </a:solidFill>
                  <a:latin typeface="Montserrat"/>
                  <a:ea typeface="Montserrat"/>
                  <a:cs typeface="Montserrat"/>
                  <a:sym typeface="Montserrat"/>
                </a:defRPr>
              </a:pPr>
              <a:r>
                <a:t>ISO 9001 – ISO 19443</a:t>
              </a:r>
            </a:p>
            <a:p>
              <a:pPr algn="ctr">
                <a:defRPr sz="500" b="1">
                  <a:solidFill>
                    <a:srgbClr val="FFFFFF"/>
                  </a:solidFill>
                  <a:latin typeface="Montserrat"/>
                  <a:ea typeface="Montserrat"/>
                  <a:cs typeface="Montserrat"/>
                  <a:sym typeface="Montserrat"/>
                </a:defRPr>
              </a:pPr>
              <a:r>
                <a:t>ISO 14001 – ISO 18001 – ISO 45001</a:t>
              </a:r>
            </a:p>
          </p:txBody>
        </p:sp>
      </p:grpSp>
      <p:pic>
        <p:nvPicPr>
          <p:cNvPr id="460" name="Google Shape;428;p7" descr="Google Shape;428;p7"/>
          <p:cNvPicPr>
            <a:picLocks noChangeAspect="1"/>
          </p:cNvPicPr>
          <p:nvPr/>
        </p:nvPicPr>
        <p:blipFill>
          <a:blip r:embed="rId7">
            <a:extLst/>
          </a:blip>
          <a:stretch>
            <a:fillRect/>
          </a:stretch>
        </p:blipFill>
        <p:spPr>
          <a:xfrm>
            <a:off x="3900008" y="2225243"/>
            <a:ext cx="286386" cy="335664"/>
          </a:xfrm>
          <a:prstGeom prst="rect">
            <a:avLst/>
          </a:prstGeom>
          <a:ln w="12700">
            <a:miter lim="400000"/>
          </a:ln>
        </p:spPr>
      </p:pic>
      <p:grpSp>
        <p:nvGrpSpPr>
          <p:cNvPr id="477" name="Google Shape;429;p7"/>
          <p:cNvGrpSpPr/>
          <p:nvPr/>
        </p:nvGrpSpPr>
        <p:grpSpPr>
          <a:xfrm>
            <a:off x="557641" y="4196712"/>
            <a:ext cx="287808" cy="292323"/>
            <a:chOff x="0" y="0"/>
            <a:chExt cx="287807" cy="292321"/>
          </a:xfrm>
        </p:grpSpPr>
        <p:sp>
          <p:nvSpPr>
            <p:cNvPr id="461" name="Google Shape;430;p7"/>
            <p:cNvSpPr/>
            <p:nvPr/>
          </p:nvSpPr>
          <p:spPr>
            <a:xfrm>
              <a:off x="-1" y="24126"/>
              <a:ext cx="215203" cy="268196"/>
            </a:xfrm>
            <a:custGeom>
              <a:avLst/>
              <a:gdLst/>
              <a:ahLst/>
              <a:cxnLst>
                <a:cxn ang="0">
                  <a:pos x="wd2" y="hd2"/>
                </a:cxn>
                <a:cxn ang="5400000">
                  <a:pos x="wd2" y="hd2"/>
                </a:cxn>
                <a:cxn ang="10800000">
                  <a:pos x="wd2" y="hd2"/>
                </a:cxn>
                <a:cxn ang="16200000">
                  <a:pos x="wd2" y="hd2"/>
                </a:cxn>
              </a:cxnLst>
              <a:rect l="0" t="0" r="r" b="b"/>
              <a:pathLst>
                <a:path w="21600" h="21600" extrusionOk="0">
                  <a:moveTo>
                    <a:pt x="18363" y="21600"/>
                  </a:moveTo>
                  <a:lnTo>
                    <a:pt x="2750" y="21600"/>
                  </a:lnTo>
                  <a:cubicBezTo>
                    <a:pt x="1234" y="21600"/>
                    <a:pt x="0" y="20610"/>
                    <a:pt x="0" y="19394"/>
                  </a:cubicBezTo>
                  <a:lnTo>
                    <a:pt x="0" y="2206"/>
                  </a:lnTo>
                  <a:cubicBezTo>
                    <a:pt x="0" y="990"/>
                    <a:pt x="1234" y="0"/>
                    <a:pt x="2750" y="0"/>
                  </a:cubicBezTo>
                  <a:lnTo>
                    <a:pt x="18850" y="0"/>
                  </a:lnTo>
                  <a:cubicBezTo>
                    <a:pt x="20366" y="0"/>
                    <a:pt x="21600" y="990"/>
                    <a:pt x="21600" y="2206"/>
                  </a:cubicBezTo>
                  <a:lnTo>
                    <a:pt x="21600" y="8857"/>
                  </a:lnTo>
                  <a:cubicBezTo>
                    <a:pt x="21600" y="9094"/>
                    <a:pt x="21360" y="9286"/>
                    <a:pt x="21065" y="9286"/>
                  </a:cubicBezTo>
                  <a:cubicBezTo>
                    <a:pt x="20769" y="9286"/>
                    <a:pt x="20529" y="9094"/>
                    <a:pt x="20529" y="8857"/>
                  </a:cubicBezTo>
                  <a:lnTo>
                    <a:pt x="20529" y="2206"/>
                  </a:lnTo>
                  <a:cubicBezTo>
                    <a:pt x="20529" y="1464"/>
                    <a:pt x="19776" y="860"/>
                    <a:pt x="18851" y="860"/>
                  </a:cubicBezTo>
                  <a:lnTo>
                    <a:pt x="2750" y="860"/>
                  </a:lnTo>
                  <a:cubicBezTo>
                    <a:pt x="1824" y="860"/>
                    <a:pt x="1071" y="1464"/>
                    <a:pt x="1071" y="2206"/>
                  </a:cubicBezTo>
                  <a:lnTo>
                    <a:pt x="1071" y="19394"/>
                  </a:lnTo>
                  <a:cubicBezTo>
                    <a:pt x="1071" y="20137"/>
                    <a:pt x="1824" y="20740"/>
                    <a:pt x="2750" y="20740"/>
                  </a:cubicBezTo>
                  <a:lnTo>
                    <a:pt x="18363" y="20740"/>
                  </a:lnTo>
                  <a:cubicBezTo>
                    <a:pt x="18659" y="20740"/>
                    <a:pt x="18899" y="20933"/>
                    <a:pt x="18899" y="21170"/>
                  </a:cubicBezTo>
                  <a:cubicBezTo>
                    <a:pt x="18899" y="21407"/>
                    <a:pt x="18659" y="21599"/>
                    <a:pt x="18363" y="21599"/>
                  </a:cubicBez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462" name="Google Shape;431;p7"/>
            <p:cNvSpPr/>
            <p:nvPr/>
          </p:nvSpPr>
          <p:spPr>
            <a:xfrm>
              <a:off x="24632" y="0"/>
              <a:ext cx="215203" cy="139433"/>
            </a:xfrm>
            <a:custGeom>
              <a:avLst/>
              <a:gdLst/>
              <a:ahLst/>
              <a:cxnLst>
                <a:cxn ang="0">
                  <a:pos x="wd2" y="hd2"/>
                </a:cxn>
                <a:cxn ang="5400000">
                  <a:pos x="wd2" y="hd2"/>
                </a:cxn>
                <a:cxn ang="10800000">
                  <a:pos x="wd2" y="hd2"/>
                </a:cxn>
                <a:cxn ang="16200000">
                  <a:pos x="wd2" y="hd2"/>
                </a:cxn>
              </a:cxnLst>
              <a:rect l="0" t="0" r="r" b="b"/>
              <a:pathLst>
                <a:path w="21600" h="21600" extrusionOk="0">
                  <a:moveTo>
                    <a:pt x="21064" y="21600"/>
                  </a:moveTo>
                  <a:cubicBezTo>
                    <a:pt x="20768" y="21600"/>
                    <a:pt x="20529" y="21230"/>
                    <a:pt x="20529" y="20774"/>
                  </a:cubicBezTo>
                  <a:lnTo>
                    <a:pt x="20529" y="4244"/>
                  </a:lnTo>
                  <a:cubicBezTo>
                    <a:pt x="20529" y="2815"/>
                    <a:pt x="19776" y="1652"/>
                    <a:pt x="18850" y="1652"/>
                  </a:cubicBezTo>
                  <a:lnTo>
                    <a:pt x="2750" y="1652"/>
                  </a:lnTo>
                  <a:cubicBezTo>
                    <a:pt x="1937" y="1652"/>
                    <a:pt x="1256" y="2550"/>
                    <a:pt x="1103" y="3738"/>
                  </a:cubicBezTo>
                  <a:lnTo>
                    <a:pt x="16378" y="3738"/>
                  </a:lnTo>
                  <a:cubicBezTo>
                    <a:pt x="17894" y="3738"/>
                    <a:pt x="19128" y="5641"/>
                    <a:pt x="19128" y="7981"/>
                  </a:cubicBezTo>
                  <a:lnTo>
                    <a:pt x="19128" y="20774"/>
                  </a:lnTo>
                  <a:cubicBezTo>
                    <a:pt x="19128" y="21231"/>
                    <a:pt x="18888" y="21600"/>
                    <a:pt x="18592" y="21600"/>
                  </a:cubicBezTo>
                  <a:cubicBezTo>
                    <a:pt x="18297" y="21600"/>
                    <a:pt x="18057" y="21230"/>
                    <a:pt x="18057" y="20774"/>
                  </a:cubicBezTo>
                  <a:lnTo>
                    <a:pt x="18057" y="7981"/>
                  </a:lnTo>
                  <a:cubicBezTo>
                    <a:pt x="18057" y="6553"/>
                    <a:pt x="17304" y="5391"/>
                    <a:pt x="16379" y="5391"/>
                  </a:cubicBezTo>
                  <a:lnTo>
                    <a:pt x="535" y="5391"/>
                  </a:lnTo>
                  <a:cubicBezTo>
                    <a:pt x="239" y="5391"/>
                    <a:pt x="0" y="5021"/>
                    <a:pt x="0" y="4565"/>
                  </a:cubicBezTo>
                  <a:lnTo>
                    <a:pt x="0" y="4244"/>
                  </a:lnTo>
                  <a:cubicBezTo>
                    <a:pt x="0" y="1904"/>
                    <a:pt x="1234" y="0"/>
                    <a:pt x="2750" y="0"/>
                  </a:cubicBezTo>
                  <a:lnTo>
                    <a:pt x="18850" y="0"/>
                  </a:lnTo>
                  <a:cubicBezTo>
                    <a:pt x="20366" y="0"/>
                    <a:pt x="21600" y="1904"/>
                    <a:pt x="21600" y="4244"/>
                  </a:cubicBezTo>
                  <a:lnTo>
                    <a:pt x="21600" y="20774"/>
                  </a:lnTo>
                  <a:cubicBezTo>
                    <a:pt x="21600" y="21231"/>
                    <a:pt x="21360" y="21600"/>
                    <a:pt x="21065" y="21600"/>
                  </a:cubicBez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463" name="Google Shape;432;p7"/>
            <p:cNvSpPr/>
            <p:nvPr/>
          </p:nvSpPr>
          <p:spPr>
            <a:xfrm>
              <a:off x="25801" y="49792"/>
              <a:ext cx="46137" cy="46137"/>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4997"/>
                  </a:moveTo>
                  <a:cubicBezTo>
                    <a:pt x="7601" y="4997"/>
                    <a:pt x="4997" y="7601"/>
                    <a:pt x="4997" y="10800"/>
                  </a:cubicBezTo>
                  <a:cubicBezTo>
                    <a:pt x="4997" y="13999"/>
                    <a:pt x="7601" y="16606"/>
                    <a:pt x="10800" y="16606"/>
                  </a:cubicBezTo>
                  <a:cubicBezTo>
                    <a:pt x="13999" y="16606"/>
                    <a:pt x="16603" y="14003"/>
                    <a:pt x="16603" y="10800"/>
                  </a:cubicBezTo>
                  <a:cubicBezTo>
                    <a:pt x="16603" y="7597"/>
                    <a:pt x="13999" y="4997"/>
                    <a:pt x="10800" y="4997"/>
                  </a:cubicBez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464" name="Google Shape;433;p7"/>
            <p:cNvSpPr/>
            <p:nvPr/>
          </p:nvSpPr>
          <p:spPr>
            <a:xfrm>
              <a:off x="25801" y="106710"/>
              <a:ext cx="46137" cy="46130"/>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45" y="21600"/>
                    <a:pt x="0" y="16754"/>
                    <a:pt x="0" y="10799"/>
                  </a:cubicBezTo>
                  <a:cubicBezTo>
                    <a:pt x="0" y="4843"/>
                    <a:pt x="4845" y="0"/>
                    <a:pt x="10800" y="0"/>
                  </a:cubicBezTo>
                  <a:cubicBezTo>
                    <a:pt x="16755" y="0"/>
                    <a:pt x="21600" y="4846"/>
                    <a:pt x="21600" y="10799"/>
                  </a:cubicBezTo>
                  <a:cubicBezTo>
                    <a:pt x="21600" y="16751"/>
                    <a:pt x="16755" y="21600"/>
                    <a:pt x="10800" y="21600"/>
                  </a:cubicBezTo>
                  <a:close/>
                  <a:moveTo>
                    <a:pt x="10800" y="4995"/>
                  </a:moveTo>
                  <a:cubicBezTo>
                    <a:pt x="7601" y="4995"/>
                    <a:pt x="4997" y="7599"/>
                    <a:pt x="4997" y="10799"/>
                  </a:cubicBezTo>
                  <a:cubicBezTo>
                    <a:pt x="4997" y="13998"/>
                    <a:pt x="7601" y="16605"/>
                    <a:pt x="10800" y="16605"/>
                  </a:cubicBezTo>
                  <a:cubicBezTo>
                    <a:pt x="13999" y="16605"/>
                    <a:pt x="16603" y="14001"/>
                    <a:pt x="16603" y="10799"/>
                  </a:cubicBezTo>
                  <a:cubicBezTo>
                    <a:pt x="16603" y="7596"/>
                    <a:pt x="13999" y="4995"/>
                    <a:pt x="10800" y="4995"/>
                  </a:cubicBez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465" name="Google Shape;434;p7"/>
            <p:cNvSpPr/>
            <p:nvPr/>
          </p:nvSpPr>
          <p:spPr>
            <a:xfrm>
              <a:off x="25801" y="163615"/>
              <a:ext cx="46137" cy="46130"/>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45" y="21600"/>
                    <a:pt x="0" y="16754"/>
                    <a:pt x="0" y="10799"/>
                  </a:cubicBezTo>
                  <a:cubicBezTo>
                    <a:pt x="0" y="4843"/>
                    <a:pt x="4845" y="0"/>
                    <a:pt x="10800" y="0"/>
                  </a:cubicBezTo>
                  <a:cubicBezTo>
                    <a:pt x="16755" y="0"/>
                    <a:pt x="21600" y="4846"/>
                    <a:pt x="21600" y="10799"/>
                  </a:cubicBezTo>
                  <a:cubicBezTo>
                    <a:pt x="21600" y="16751"/>
                    <a:pt x="16755" y="21600"/>
                    <a:pt x="10800" y="21600"/>
                  </a:cubicBezTo>
                  <a:close/>
                  <a:moveTo>
                    <a:pt x="10800" y="4995"/>
                  </a:moveTo>
                  <a:cubicBezTo>
                    <a:pt x="7601" y="4995"/>
                    <a:pt x="4997" y="7599"/>
                    <a:pt x="4997" y="10799"/>
                  </a:cubicBezTo>
                  <a:cubicBezTo>
                    <a:pt x="4997" y="13998"/>
                    <a:pt x="7601" y="16605"/>
                    <a:pt x="10800" y="16605"/>
                  </a:cubicBezTo>
                  <a:cubicBezTo>
                    <a:pt x="13999" y="16605"/>
                    <a:pt x="16603" y="14001"/>
                    <a:pt x="16603" y="10799"/>
                  </a:cubicBezTo>
                  <a:cubicBezTo>
                    <a:pt x="16603" y="7596"/>
                    <a:pt x="13999" y="4995"/>
                    <a:pt x="10800" y="4995"/>
                  </a:cubicBez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466" name="Google Shape;435;p7"/>
            <p:cNvSpPr/>
            <p:nvPr/>
          </p:nvSpPr>
          <p:spPr>
            <a:xfrm>
              <a:off x="25801" y="220521"/>
              <a:ext cx="46137" cy="46130"/>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45" y="21600"/>
                    <a:pt x="0" y="16754"/>
                    <a:pt x="0" y="10802"/>
                  </a:cubicBezTo>
                  <a:cubicBezTo>
                    <a:pt x="0" y="4849"/>
                    <a:pt x="4845" y="0"/>
                    <a:pt x="10800" y="0"/>
                  </a:cubicBezTo>
                  <a:cubicBezTo>
                    <a:pt x="16755" y="0"/>
                    <a:pt x="21600" y="4846"/>
                    <a:pt x="21600" y="10802"/>
                  </a:cubicBezTo>
                  <a:cubicBezTo>
                    <a:pt x="21600" y="16757"/>
                    <a:pt x="16755" y="21600"/>
                    <a:pt x="10800" y="21600"/>
                  </a:cubicBezTo>
                  <a:close/>
                  <a:moveTo>
                    <a:pt x="10800" y="4995"/>
                  </a:moveTo>
                  <a:cubicBezTo>
                    <a:pt x="7601" y="4995"/>
                    <a:pt x="4997" y="7599"/>
                    <a:pt x="4997" y="10802"/>
                  </a:cubicBezTo>
                  <a:cubicBezTo>
                    <a:pt x="4997" y="14004"/>
                    <a:pt x="7601" y="16605"/>
                    <a:pt x="10800" y="16605"/>
                  </a:cubicBezTo>
                  <a:cubicBezTo>
                    <a:pt x="13999" y="16605"/>
                    <a:pt x="16603" y="14001"/>
                    <a:pt x="16603" y="10802"/>
                  </a:cubicBezTo>
                  <a:cubicBezTo>
                    <a:pt x="16603" y="7602"/>
                    <a:pt x="13999" y="4995"/>
                    <a:pt x="10800" y="4995"/>
                  </a:cubicBez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467" name="Google Shape;436;p7"/>
            <p:cNvSpPr/>
            <p:nvPr/>
          </p:nvSpPr>
          <p:spPr>
            <a:xfrm>
              <a:off x="85285" y="57688"/>
              <a:ext cx="64079" cy="12702"/>
            </a:xfrm>
            <a:custGeom>
              <a:avLst/>
              <a:gdLst/>
              <a:ahLst/>
              <a:cxnLst>
                <a:cxn ang="0">
                  <a:pos x="wd2" y="hd2"/>
                </a:cxn>
                <a:cxn ang="5400000">
                  <a:pos x="wd2" y="hd2"/>
                </a:cxn>
                <a:cxn ang="10800000">
                  <a:pos x="wd2" y="hd2"/>
                </a:cxn>
                <a:cxn ang="16200000">
                  <a:pos x="wd2" y="hd2"/>
                </a:cxn>
              </a:cxnLst>
              <a:rect l="0" t="0" r="r" b="b"/>
              <a:pathLst>
                <a:path w="21600" h="21600" extrusionOk="0">
                  <a:moveTo>
                    <a:pt x="19802" y="21600"/>
                  </a:moveTo>
                  <a:lnTo>
                    <a:pt x="1798" y="21600"/>
                  </a:lnTo>
                  <a:cubicBezTo>
                    <a:pt x="804" y="21600"/>
                    <a:pt x="0" y="16759"/>
                    <a:pt x="0" y="10799"/>
                  </a:cubicBezTo>
                  <a:cubicBezTo>
                    <a:pt x="0" y="4841"/>
                    <a:pt x="806" y="0"/>
                    <a:pt x="1798" y="0"/>
                  </a:cubicBezTo>
                  <a:lnTo>
                    <a:pt x="19802" y="0"/>
                  </a:lnTo>
                  <a:cubicBezTo>
                    <a:pt x="20796" y="0"/>
                    <a:pt x="21600" y="4841"/>
                    <a:pt x="21600" y="10799"/>
                  </a:cubicBezTo>
                  <a:cubicBezTo>
                    <a:pt x="21600" y="16759"/>
                    <a:pt x="20794" y="21600"/>
                    <a:pt x="19802" y="21600"/>
                  </a:cubicBez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468" name="Google Shape;437;p7"/>
            <p:cNvSpPr/>
            <p:nvPr/>
          </p:nvSpPr>
          <p:spPr>
            <a:xfrm>
              <a:off x="85285" y="81489"/>
              <a:ext cx="93889" cy="12702"/>
            </a:xfrm>
            <a:custGeom>
              <a:avLst/>
              <a:gdLst/>
              <a:ahLst/>
              <a:cxnLst>
                <a:cxn ang="0">
                  <a:pos x="wd2" y="hd2"/>
                </a:cxn>
                <a:cxn ang="5400000">
                  <a:pos x="wd2" y="hd2"/>
                </a:cxn>
                <a:cxn ang="10800000">
                  <a:pos x="wd2" y="hd2"/>
                </a:cxn>
                <a:cxn ang="16200000">
                  <a:pos x="wd2" y="hd2"/>
                </a:cxn>
              </a:cxnLst>
              <a:rect l="0" t="0" r="r" b="b"/>
              <a:pathLst>
                <a:path w="21600" h="21600" extrusionOk="0">
                  <a:moveTo>
                    <a:pt x="20373" y="21600"/>
                  </a:moveTo>
                  <a:lnTo>
                    <a:pt x="1227" y="21600"/>
                  </a:lnTo>
                  <a:cubicBezTo>
                    <a:pt x="548" y="21600"/>
                    <a:pt x="0" y="16759"/>
                    <a:pt x="0" y="10799"/>
                  </a:cubicBezTo>
                  <a:cubicBezTo>
                    <a:pt x="0" y="4841"/>
                    <a:pt x="550" y="0"/>
                    <a:pt x="1227" y="0"/>
                  </a:cubicBezTo>
                  <a:lnTo>
                    <a:pt x="20373" y="0"/>
                  </a:lnTo>
                  <a:cubicBezTo>
                    <a:pt x="21052" y="0"/>
                    <a:pt x="21600" y="4841"/>
                    <a:pt x="21600" y="10799"/>
                  </a:cubicBezTo>
                  <a:cubicBezTo>
                    <a:pt x="21600" y="16759"/>
                    <a:pt x="21050" y="21600"/>
                    <a:pt x="20373" y="21600"/>
                  </a:cubicBez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469" name="Google Shape;438;p7"/>
            <p:cNvSpPr/>
            <p:nvPr/>
          </p:nvSpPr>
          <p:spPr>
            <a:xfrm>
              <a:off x="85285" y="114600"/>
              <a:ext cx="64079" cy="12702"/>
            </a:xfrm>
            <a:custGeom>
              <a:avLst/>
              <a:gdLst/>
              <a:ahLst/>
              <a:cxnLst>
                <a:cxn ang="0">
                  <a:pos x="wd2" y="hd2"/>
                </a:cxn>
                <a:cxn ang="5400000">
                  <a:pos x="wd2" y="hd2"/>
                </a:cxn>
                <a:cxn ang="10800000">
                  <a:pos x="wd2" y="hd2"/>
                </a:cxn>
                <a:cxn ang="16200000">
                  <a:pos x="wd2" y="hd2"/>
                </a:cxn>
              </a:cxnLst>
              <a:rect l="0" t="0" r="r" b="b"/>
              <a:pathLst>
                <a:path w="21600" h="21600" extrusionOk="0">
                  <a:moveTo>
                    <a:pt x="19802" y="21600"/>
                  </a:moveTo>
                  <a:lnTo>
                    <a:pt x="1798" y="21600"/>
                  </a:lnTo>
                  <a:cubicBezTo>
                    <a:pt x="804" y="21600"/>
                    <a:pt x="0" y="16759"/>
                    <a:pt x="0" y="10799"/>
                  </a:cubicBezTo>
                  <a:cubicBezTo>
                    <a:pt x="0" y="4841"/>
                    <a:pt x="806" y="0"/>
                    <a:pt x="1798" y="0"/>
                  </a:cubicBezTo>
                  <a:lnTo>
                    <a:pt x="19802" y="0"/>
                  </a:lnTo>
                  <a:cubicBezTo>
                    <a:pt x="20796" y="0"/>
                    <a:pt x="21600" y="4841"/>
                    <a:pt x="21600" y="10799"/>
                  </a:cubicBezTo>
                  <a:cubicBezTo>
                    <a:pt x="21600" y="16759"/>
                    <a:pt x="20794" y="21600"/>
                    <a:pt x="19802" y="21600"/>
                  </a:cubicBez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470" name="Google Shape;439;p7"/>
            <p:cNvSpPr/>
            <p:nvPr/>
          </p:nvSpPr>
          <p:spPr>
            <a:xfrm>
              <a:off x="85285" y="138401"/>
              <a:ext cx="93889" cy="12702"/>
            </a:xfrm>
            <a:custGeom>
              <a:avLst/>
              <a:gdLst/>
              <a:ahLst/>
              <a:cxnLst>
                <a:cxn ang="0">
                  <a:pos x="wd2" y="hd2"/>
                </a:cxn>
                <a:cxn ang="5400000">
                  <a:pos x="wd2" y="hd2"/>
                </a:cxn>
                <a:cxn ang="10800000">
                  <a:pos x="wd2" y="hd2"/>
                </a:cxn>
                <a:cxn ang="16200000">
                  <a:pos x="wd2" y="hd2"/>
                </a:cxn>
              </a:cxnLst>
              <a:rect l="0" t="0" r="r" b="b"/>
              <a:pathLst>
                <a:path w="21600" h="21600" extrusionOk="0">
                  <a:moveTo>
                    <a:pt x="20373" y="21600"/>
                  </a:moveTo>
                  <a:lnTo>
                    <a:pt x="1227" y="21600"/>
                  </a:lnTo>
                  <a:cubicBezTo>
                    <a:pt x="548" y="21600"/>
                    <a:pt x="0" y="16759"/>
                    <a:pt x="0" y="10799"/>
                  </a:cubicBezTo>
                  <a:cubicBezTo>
                    <a:pt x="0" y="4841"/>
                    <a:pt x="550" y="0"/>
                    <a:pt x="1227" y="0"/>
                  </a:cubicBezTo>
                  <a:lnTo>
                    <a:pt x="20373" y="0"/>
                  </a:lnTo>
                  <a:cubicBezTo>
                    <a:pt x="21052" y="0"/>
                    <a:pt x="21600" y="4841"/>
                    <a:pt x="21600" y="10799"/>
                  </a:cubicBezTo>
                  <a:cubicBezTo>
                    <a:pt x="21600" y="16759"/>
                    <a:pt x="21050" y="21600"/>
                    <a:pt x="20373" y="21600"/>
                  </a:cubicBez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471" name="Google Shape;440;p7"/>
            <p:cNvSpPr/>
            <p:nvPr/>
          </p:nvSpPr>
          <p:spPr>
            <a:xfrm>
              <a:off x="85285" y="171504"/>
              <a:ext cx="64079" cy="12702"/>
            </a:xfrm>
            <a:custGeom>
              <a:avLst/>
              <a:gdLst/>
              <a:ahLst/>
              <a:cxnLst>
                <a:cxn ang="0">
                  <a:pos x="wd2" y="hd2"/>
                </a:cxn>
                <a:cxn ang="5400000">
                  <a:pos x="wd2" y="hd2"/>
                </a:cxn>
                <a:cxn ang="10800000">
                  <a:pos x="wd2" y="hd2"/>
                </a:cxn>
                <a:cxn ang="16200000">
                  <a:pos x="wd2" y="hd2"/>
                </a:cxn>
              </a:cxnLst>
              <a:rect l="0" t="0" r="r" b="b"/>
              <a:pathLst>
                <a:path w="21600" h="21600" extrusionOk="0">
                  <a:moveTo>
                    <a:pt x="19802" y="21600"/>
                  </a:moveTo>
                  <a:lnTo>
                    <a:pt x="1798" y="21600"/>
                  </a:lnTo>
                  <a:cubicBezTo>
                    <a:pt x="804" y="21600"/>
                    <a:pt x="0" y="16759"/>
                    <a:pt x="0" y="10801"/>
                  </a:cubicBezTo>
                  <a:cubicBezTo>
                    <a:pt x="0" y="4841"/>
                    <a:pt x="806" y="0"/>
                    <a:pt x="1798" y="0"/>
                  </a:cubicBezTo>
                  <a:lnTo>
                    <a:pt x="19802" y="0"/>
                  </a:lnTo>
                  <a:cubicBezTo>
                    <a:pt x="20796" y="0"/>
                    <a:pt x="21600" y="4841"/>
                    <a:pt x="21600" y="10801"/>
                  </a:cubicBezTo>
                  <a:cubicBezTo>
                    <a:pt x="21600" y="16759"/>
                    <a:pt x="20794" y="21600"/>
                    <a:pt x="19802" y="21600"/>
                  </a:cubicBez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472" name="Google Shape;441;p7"/>
            <p:cNvSpPr/>
            <p:nvPr/>
          </p:nvSpPr>
          <p:spPr>
            <a:xfrm>
              <a:off x="85292" y="195306"/>
              <a:ext cx="66664" cy="12702"/>
            </a:xfrm>
            <a:custGeom>
              <a:avLst/>
              <a:gdLst/>
              <a:ahLst/>
              <a:cxnLst>
                <a:cxn ang="0">
                  <a:pos x="wd2" y="hd2"/>
                </a:cxn>
                <a:cxn ang="5400000">
                  <a:pos x="wd2" y="hd2"/>
                </a:cxn>
                <a:cxn ang="10800000">
                  <a:pos x="wd2" y="hd2"/>
                </a:cxn>
                <a:cxn ang="16200000">
                  <a:pos x="wd2" y="hd2"/>
                </a:cxn>
              </a:cxnLst>
              <a:rect l="0" t="0" r="r" b="b"/>
              <a:pathLst>
                <a:path w="21600" h="21600" extrusionOk="0">
                  <a:moveTo>
                    <a:pt x="19872" y="21600"/>
                  </a:moveTo>
                  <a:lnTo>
                    <a:pt x="1728" y="21600"/>
                  </a:lnTo>
                  <a:cubicBezTo>
                    <a:pt x="772" y="21600"/>
                    <a:pt x="0" y="16759"/>
                    <a:pt x="0" y="10799"/>
                  </a:cubicBezTo>
                  <a:cubicBezTo>
                    <a:pt x="0" y="4841"/>
                    <a:pt x="775" y="0"/>
                    <a:pt x="1728" y="0"/>
                  </a:cubicBezTo>
                  <a:lnTo>
                    <a:pt x="19872" y="0"/>
                  </a:lnTo>
                  <a:cubicBezTo>
                    <a:pt x="20827" y="0"/>
                    <a:pt x="21600" y="4841"/>
                    <a:pt x="21600" y="10799"/>
                  </a:cubicBezTo>
                  <a:cubicBezTo>
                    <a:pt x="21600" y="16759"/>
                    <a:pt x="20825" y="21600"/>
                    <a:pt x="19872" y="21600"/>
                  </a:cubicBez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473" name="Google Shape;442;p7"/>
            <p:cNvSpPr/>
            <p:nvPr/>
          </p:nvSpPr>
          <p:spPr>
            <a:xfrm>
              <a:off x="85285" y="228416"/>
              <a:ext cx="64079" cy="12702"/>
            </a:xfrm>
            <a:custGeom>
              <a:avLst/>
              <a:gdLst/>
              <a:ahLst/>
              <a:cxnLst>
                <a:cxn ang="0">
                  <a:pos x="wd2" y="hd2"/>
                </a:cxn>
                <a:cxn ang="5400000">
                  <a:pos x="wd2" y="hd2"/>
                </a:cxn>
                <a:cxn ang="10800000">
                  <a:pos x="wd2" y="hd2"/>
                </a:cxn>
                <a:cxn ang="16200000">
                  <a:pos x="wd2" y="hd2"/>
                </a:cxn>
              </a:cxnLst>
              <a:rect l="0" t="0" r="r" b="b"/>
              <a:pathLst>
                <a:path w="21600" h="21600" extrusionOk="0">
                  <a:moveTo>
                    <a:pt x="19802" y="21600"/>
                  </a:moveTo>
                  <a:lnTo>
                    <a:pt x="1798" y="21600"/>
                  </a:lnTo>
                  <a:cubicBezTo>
                    <a:pt x="804" y="21600"/>
                    <a:pt x="0" y="16759"/>
                    <a:pt x="0" y="10799"/>
                  </a:cubicBezTo>
                  <a:cubicBezTo>
                    <a:pt x="0" y="4841"/>
                    <a:pt x="806" y="0"/>
                    <a:pt x="1798" y="0"/>
                  </a:cubicBezTo>
                  <a:lnTo>
                    <a:pt x="19802" y="0"/>
                  </a:lnTo>
                  <a:cubicBezTo>
                    <a:pt x="20796" y="0"/>
                    <a:pt x="21600" y="4841"/>
                    <a:pt x="21600" y="10799"/>
                  </a:cubicBezTo>
                  <a:cubicBezTo>
                    <a:pt x="21600" y="16759"/>
                    <a:pt x="20794" y="21600"/>
                    <a:pt x="19802" y="21600"/>
                  </a:cubicBez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474" name="Google Shape;443;p7"/>
            <p:cNvSpPr/>
            <p:nvPr/>
          </p:nvSpPr>
          <p:spPr>
            <a:xfrm>
              <a:off x="85285" y="252211"/>
              <a:ext cx="80332" cy="12702"/>
            </a:xfrm>
            <a:custGeom>
              <a:avLst/>
              <a:gdLst/>
              <a:ahLst/>
              <a:cxnLst>
                <a:cxn ang="0">
                  <a:pos x="wd2" y="hd2"/>
                </a:cxn>
                <a:cxn ang="5400000">
                  <a:pos x="wd2" y="hd2"/>
                </a:cxn>
                <a:cxn ang="10800000">
                  <a:pos x="wd2" y="hd2"/>
                </a:cxn>
                <a:cxn ang="16200000">
                  <a:pos x="wd2" y="hd2"/>
                </a:cxn>
              </a:cxnLst>
              <a:rect l="0" t="0" r="r" b="b"/>
              <a:pathLst>
                <a:path w="21600" h="21600" extrusionOk="0">
                  <a:moveTo>
                    <a:pt x="20166" y="21600"/>
                  </a:moveTo>
                  <a:lnTo>
                    <a:pt x="1434" y="21600"/>
                  </a:lnTo>
                  <a:cubicBezTo>
                    <a:pt x="641" y="21600"/>
                    <a:pt x="0" y="16759"/>
                    <a:pt x="0" y="10799"/>
                  </a:cubicBezTo>
                  <a:cubicBezTo>
                    <a:pt x="0" y="4841"/>
                    <a:pt x="643" y="0"/>
                    <a:pt x="1434" y="0"/>
                  </a:cubicBezTo>
                  <a:lnTo>
                    <a:pt x="20166" y="0"/>
                  </a:lnTo>
                  <a:cubicBezTo>
                    <a:pt x="20959" y="0"/>
                    <a:pt x="21600" y="4841"/>
                    <a:pt x="21600" y="10799"/>
                  </a:cubicBezTo>
                  <a:cubicBezTo>
                    <a:pt x="21600" y="16759"/>
                    <a:pt x="20957" y="21600"/>
                    <a:pt x="20166" y="21600"/>
                  </a:cubicBez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475" name="Google Shape;444;p7"/>
            <p:cNvSpPr/>
            <p:nvPr/>
          </p:nvSpPr>
          <p:spPr>
            <a:xfrm>
              <a:off x="160711" y="149565"/>
              <a:ext cx="127097" cy="127096"/>
            </a:xfrm>
            <a:custGeom>
              <a:avLst/>
              <a:gdLst/>
              <a:ahLst/>
              <a:cxnLst>
                <a:cxn ang="0">
                  <a:pos x="wd2" y="hd2"/>
                </a:cxn>
                <a:cxn ang="5400000">
                  <a:pos x="wd2" y="hd2"/>
                </a:cxn>
                <a:cxn ang="10800000">
                  <a:pos x="wd2" y="hd2"/>
                </a:cxn>
                <a:cxn ang="16200000">
                  <a:pos x="wd2" y="hd2"/>
                </a:cxn>
              </a:cxnLst>
              <a:rect l="0" t="0" r="r" b="b"/>
              <a:pathLst>
                <a:path w="21600" h="21600" extrusionOk="0">
                  <a:moveTo>
                    <a:pt x="10799" y="21600"/>
                  </a:moveTo>
                  <a:cubicBezTo>
                    <a:pt x="4844" y="21600"/>
                    <a:pt x="0" y="16754"/>
                    <a:pt x="0" y="10799"/>
                  </a:cubicBezTo>
                  <a:cubicBezTo>
                    <a:pt x="0" y="4844"/>
                    <a:pt x="4844" y="0"/>
                    <a:pt x="10799" y="0"/>
                  </a:cubicBezTo>
                  <a:cubicBezTo>
                    <a:pt x="16754" y="0"/>
                    <a:pt x="21600" y="4844"/>
                    <a:pt x="21600" y="10799"/>
                  </a:cubicBezTo>
                  <a:cubicBezTo>
                    <a:pt x="21600" y="16754"/>
                    <a:pt x="16756" y="21600"/>
                    <a:pt x="10799" y="21600"/>
                  </a:cubicBezTo>
                  <a:close/>
                  <a:moveTo>
                    <a:pt x="10799" y="1813"/>
                  </a:moveTo>
                  <a:cubicBezTo>
                    <a:pt x="5845" y="1813"/>
                    <a:pt x="1813" y="5845"/>
                    <a:pt x="1813" y="10799"/>
                  </a:cubicBezTo>
                  <a:cubicBezTo>
                    <a:pt x="1813" y="15754"/>
                    <a:pt x="5845" y="19786"/>
                    <a:pt x="10799" y="19786"/>
                  </a:cubicBezTo>
                  <a:cubicBezTo>
                    <a:pt x="15754" y="19786"/>
                    <a:pt x="19786" y="15754"/>
                    <a:pt x="19786" y="10799"/>
                  </a:cubicBezTo>
                  <a:cubicBezTo>
                    <a:pt x="19786" y="5845"/>
                    <a:pt x="15754" y="1813"/>
                    <a:pt x="10799" y="1813"/>
                  </a:cubicBez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476" name="Google Shape;445;p7"/>
            <p:cNvSpPr/>
            <p:nvPr/>
          </p:nvSpPr>
          <p:spPr>
            <a:xfrm>
              <a:off x="218915" y="177205"/>
              <a:ext cx="32676" cy="63247"/>
            </a:xfrm>
            <a:custGeom>
              <a:avLst/>
              <a:gdLst/>
              <a:ahLst/>
              <a:cxnLst>
                <a:cxn ang="0">
                  <a:pos x="wd2" y="hd2"/>
                </a:cxn>
                <a:cxn ang="5400000">
                  <a:pos x="wd2" y="hd2"/>
                </a:cxn>
                <a:cxn ang="10800000">
                  <a:pos x="wd2" y="hd2"/>
                </a:cxn>
                <a:cxn ang="16200000">
                  <a:pos x="wd2" y="hd2"/>
                </a:cxn>
              </a:cxnLst>
              <a:rect l="0" t="0" r="r" b="b"/>
              <a:pathLst>
                <a:path w="21261" h="21600" extrusionOk="0">
                  <a:moveTo>
                    <a:pt x="17791" y="21600"/>
                  </a:moveTo>
                  <a:cubicBezTo>
                    <a:pt x="16904" y="21600"/>
                    <a:pt x="16016" y="21423"/>
                    <a:pt x="15336" y="21065"/>
                  </a:cubicBezTo>
                  <a:lnTo>
                    <a:pt x="1018" y="13551"/>
                  </a:lnTo>
                  <a:cubicBezTo>
                    <a:pt x="368" y="13209"/>
                    <a:pt x="0" y="12746"/>
                    <a:pt x="0" y="12262"/>
                  </a:cubicBezTo>
                  <a:lnTo>
                    <a:pt x="0" y="1821"/>
                  </a:lnTo>
                  <a:cubicBezTo>
                    <a:pt x="0" y="814"/>
                    <a:pt x="1555" y="0"/>
                    <a:pt x="3470" y="0"/>
                  </a:cubicBezTo>
                  <a:cubicBezTo>
                    <a:pt x="5385" y="0"/>
                    <a:pt x="6941" y="816"/>
                    <a:pt x="6941" y="1821"/>
                  </a:cubicBezTo>
                  <a:lnTo>
                    <a:pt x="6941" y="11508"/>
                  </a:lnTo>
                  <a:lnTo>
                    <a:pt x="20243" y="18490"/>
                  </a:lnTo>
                  <a:cubicBezTo>
                    <a:pt x="21600" y="19202"/>
                    <a:pt x="21600" y="20353"/>
                    <a:pt x="20243" y="21065"/>
                  </a:cubicBezTo>
                  <a:cubicBezTo>
                    <a:pt x="19567" y="21420"/>
                    <a:pt x="18679" y="21600"/>
                    <a:pt x="17787" y="21600"/>
                  </a:cubicBez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grpSp>
      <p:grpSp>
        <p:nvGrpSpPr>
          <p:cNvPr id="482" name="Google Shape;446;p7"/>
          <p:cNvGrpSpPr/>
          <p:nvPr/>
        </p:nvGrpSpPr>
        <p:grpSpPr>
          <a:xfrm>
            <a:off x="532565" y="5978237"/>
            <a:ext cx="284803" cy="251289"/>
            <a:chOff x="0" y="0"/>
            <a:chExt cx="284801" cy="251288"/>
          </a:xfrm>
        </p:grpSpPr>
        <p:sp>
          <p:nvSpPr>
            <p:cNvPr id="478" name="Google Shape;447;p7"/>
            <p:cNvSpPr/>
            <p:nvPr/>
          </p:nvSpPr>
          <p:spPr>
            <a:xfrm>
              <a:off x="247774" y="83574"/>
              <a:ext cx="12702" cy="12702"/>
            </a:xfrm>
            <a:custGeom>
              <a:avLst/>
              <a:gdLst/>
              <a:ahLst/>
              <a:cxnLst>
                <a:cxn ang="0">
                  <a:pos x="wd2" y="hd2"/>
                </a:cxn>
                <a:cxn ang="5400000">
                  <a:pos x="wd2" y="hd2"/>
                </a:cxn>
                <a:cxn ang="10800000">
                  <a:pos x="wd2" y="hd2"/>
                </a:cxn>
                <a:cxn ang="16200000">
                  <a:pos x="wd2" y="hd2"/>
                </a:cxn>
              </a:cxnLst>
              <a:rect l="0" t="0" r="r" b="b"/>
              <a:pathLst>
                <a:path w="21600" h="21600" extrusionOk="0">
                  <a:moveTo>
                    <a:pt x="21600" y="10801"/>
                  </a:moveTo>
                  <a:cubicBezTo>
                    <a:pt x="21600" y="16811"/>
                    <a:pt x="16811" y="21600"/>
                    <a:pt x="10801" y="21600"/>
                  </a:cubicBezTo>
                  <a:cubicBezTo>
                    <a:pt x="4789" y="21600"/>
                    <a:pt x="0" y="16811"/>
                    <a:pt x="0" y="10801"/>
                  </a:cubicBezTo>
                  <a:cubicBezTo>
                    <a:pt x="0" y="4789"/>
                    <a:pt x="4789" y="0"/>
                    <a:pt x="10801" y="0"/>
                  </a:cubicBezTo>
                  <a:cubicBezTo>
                    <a:pt x="16811" y="0"/>
                    <a:pt x="21600" y="4789"/>
                    <a:pt x="21600" y="10801"/>
                  </a:cubicBez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479" name="Google Shape;448;p7"/>
            <p:cNvSpPr/>
            <p:nvPr/>
          </p:nvSpPr>
          <p:spPr>
            <a:xfrm>
              <a:off x="100646" y="115878"/>
              <a:ext cx="12702" cy="12703"/>
            </a:xfrm>
            <a:custGeom>
              <a:avLst/>
              <a:gdLst/>
              <a:ahLst/>
              <a:cxnLst>
                <a:cxn ang="0">
                  <a:pos x="wd2" y="hd2"/>
                </a:cxn>
                <a:cxn ang="5400000">
                  <a:pos x="wd2" y="hd2"/>
                </a:cxn>
                <a:cxn ang="10800000">
                  <a:pos x="wd2" y="hd2"/>
                </a:cxn>
                <a:cxn ang="16200000">
                  <a:pos x="wd2" y="hd2"/>
                </a:cxn>
              </a:cxnLst>
              <a:rect l="0" t="0" r="r" b="b"/>
              <a:pathLst>
                <a:path w="21600" h="21600" extrusionOk="0">
                  <a:moveTo>
                    <a:pt x="21600" y="10801"/>
                  </a:moveTo>
                  <a:cubicBezTo>
                    <a:pt x="21600" y="16811"/>
                    <a:pt x="16811" y="21600"/>
                    <a:pt x="10801" y="21600"/>
                  </a:cubicBezTo>
                  <a:cubicBezTo>
                    <a:pt x="4789" y="21600"/>
                    <a:pt x="0" y="16811"/>
                    <a:pt x="0" y="10801"/>
                  </a:cubicBezTo>
                  <a:cubicBezTo>
                    <a:pt x="0" y="4789"/>
                    <a:pt x="4789" y="0"/>
                    <a:pt x="10801" y="0"/>
                  </a:cubicBezTo>
                  <a:cubicBezTo>
                    <a:pt x="16811" y="0"/>
                    <a:pt x="21600" y="4789"/>
                    <a:pt x="21600" y="10801"/>
                  </a:cubicBez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480" name="Google Shape;449;p7"/>
            <p:cNvSpPr/>
            <p:nvPr/>
          </p:nvSpPr>
          <p:spPr>
            <a:xfrm>
              <a:off x="0" y="-1"/>
              <a:ext cx="284803" cy="251290"/>
            </a:xfrm>
            <a:custGeom>
              <a:avLst/>
              <a:gdLst/>
              <a:ahLst/>
              <a:cxnLst>
                <a:cxn ang="0">
                  <a:pos x="wd2" y="hd2"/>
                </a:cxn>
                <a:cxn ang="5400000">
                  <a:pos x="wd2" y="hd2"/>
                </a:cxn>
                <a:cxn ang="10800000">
                  <a:pos x="wd2" y="hd2"/>
                </a:cxn>
                <a:cxn ang="16200000">
                  <a:pos x="wd2" y="hd2"/>
                </a:cxn>
              </a:cxnLst>
              <a:rect l="0" t="0" r="r" b="b"/>
              <a:pathLst>
                <a:path w="21600" h="21600" extrusionOk="0">
                  <a:moveTo>
                    <a:pt x="20357" y="2307"/>
                  </a:moveTo>
                  <a:lnTo>
                    <a:pt x="17074" y="2307"/>
                  </a:lnTo>
                  <a:cubicBezTo>
                    <a:pt x="16875" y="998"/>
                    <a:pt x="15863" y="0"/>
                    <a:pt x="14652" y="0"/>
                  </a:cubicBezTo>
                  <a:cubicBezTo>
                    <a:pt x="13441" y="0"/>
                    <a:pt x="12433" y="998"/>
                    <a:pt x="12230" y="2307"/>
                  </a:cubicBezTo>
                  <a:lnTo>
                    <a:pt x="8948" y="2307"/>
                  </a:lnTo>
                  <a:cubicBezTo>
                    <a:pt x="8254" y="2307"/>
                    <a:pt x="7689" y="2948"/>
                    <a:pt x="7689" y="3734"/>
                  </a:cubicBezTo>
                  <a:lnTo>
                    <a:pt x="7689" y="6140"/>
                  </a:lnTo>
                  <a:lnTo>
                    <a:pt x="5338" y="6140"/>
                  </a:lnTo>
                  <a:cubicBezTo>
                    <a:pt x="5569" y="5770"/>
                    <a:pt x="5709" y="5319"/>
                    <a:pt x="5709" y="4831"/>
                  </a:cubicBezTo>
                  <a:cubicBezTo>
                    <a:pt x="5709" y="3580"/>
                    <a:pt x="4812" y="2565"/>
                    <a:pt x="3709" y="2565"/>
                  </a:cubicBezTo>
                  <a:cubicBezTo>
                    <a:pt x="2605" y="2565"/>
                    <a:pt x="1709" y="3580"/>
                    <a:pt x="1709" y="4831"/>
                  </a:cubicBezTo>
                  <a:cubicBezTo>
                    <a:pt x="1709" y="5477"/>
                    <a:pt x="1948" y="6059"/>
                    <a:pt x="2330" y="6470"/>
                  </a:cubicBezTo>
                  <a:cubicBezTo>
                    <a:pt x="964" y="7107"/>
                    <a:pt x="0" y="8606"/>
                    <a:pt x="0" y="10344"/>
                  </a:cubicBezTo>
                  <a:lnTo>
                    <a:pt x="0" y="13906"/>
                  </a:lnTo>
                  <a:cubicBezTo>
                    <a:pt x="0" y="14990"/>
                    <a:pt x="745" y="15884"/>
                    <a:pt x="1693" y="15997"/>
                  </a:cubicBezTo>
                  <a:lnTo>
                    <a:pt x="1693" y="20643"/>
                  </a:lnTo>
                  <a:lnTo>
                    <a:pt x="641" y="20643"/>
                  </a:lnTo>
                  <a:cubicBezTo>
                    <a:pt x="410" y="20643"/>
                    <a:pt x="219" y="20855"/>
                    <a:pt x="219" y="21121"/>
                  </a:cubicBezTo>
                  <a:cubicBezTo>
                    <a:pt x="219" y="21388"/>
                    <a:pt x="406" y="21600"/>
                    <a:pt x="641" y="21600"/>
                  </a:cubicBezTo>
                  <a:lnTo>
                    <a:pt x="12266" y="21600"/>
                  </a:lnTo>
                  <a:cubicBezTo>
                    <a:pt x="12266" y="21600"/>
                    <a:pt x="12266" y="21600"/>
                    <a:pt x="12266" y="21600"/>
                  </a:cubicBezTo>
                  <a:cubicBezTo>
                    <a:pt x="12266" y="21600"/>
                    <a:pt x="12266" y="21600"/>
                    <a:pt x="12266" y="21600"/>
                  </a:cubicBezTo>
                  <a:lnTo>
                    <a:pt x="17309" y="21600"/>
                  </a:lnTo>
                  <a:cubicBezTo>
                    <a:pt x="17309" y="21600"/>
                    <a:pt x="17309" y="21600"/>
                    <a:pt x="17309" y="21600"/>
                  </a:cubicBezTo>
                  <a:cubicBezTo>
                    <a:pt x="17309" y="21600"/>
                    <a:pt x="17309" y="21600"/>
                    <a:pt x="17309" y="21600"/>
                  </a:cubicBezTo>
                  <a:lnTo>
                    <a:pt x="20779" y="21600"/>
                  </a:lnTo>
                  <a:cubicBezTo>
                    <a:pt x="21010" y="21600"/>
                    <a:pt x="21202" y="21388"/>
                    <a:pt x="21202" y="21121"/>
                  </a:cubicBezTo>
                  <a:cubicBezTo>
                    <a:pt x="21202" y="20855"/>
                    <a:pt x="21014" y="20643"/>
                    <a:pt x="20779" y="20643"/>
                  </a:cubicBezTo>
                  <a:lnTo>
                    <a:pt x="17608" y="20643"/>
                  </a:lnTo>
                  <a:lnTo>
                    <a:pt x="16397" y="16557"/>
                  </a:lnTo>
                  <a:lnTo>
                    <a:pt x="20341" y="16557"/>
                  </a:lnTo>
                  <a:cubicBezTo>
                    <a:pt x="21034" y="16557"/>
                    <a:pt x="21600" y="15916"/>
                    <a:pt x="21600" y="15130"/>
                  </a:cubicBezTo>
                  <a:lnTo>
                    <a:pt x="21600" y="3734"/>
                  </a:lnTo>
                  <a:cubicBezTo>
                    <a:pt x="21600" y="2948"/>
                    <a:pt x="21034" y="2307"/>
                    <a:pt x="20341" y="2307"/>
                  </a:cubicBezTo>
                  <a:close/>
                  <a:moveTo>
                    <a:pt x="14652" y="957"/>
                  </a:moveTo>
                  <a:cubicBezTo>
                    <a:pt x="15397" y="957"/>
                    <a:pt x="16023" y="1531"/>
                    <a:pt x="16210" y="2307"/>
                  </a:cubicBezTo>
                  <a:lnTo>
                    <a:pt x="13095" y="2307"/>
                  </a:lnTo>
                  <a:cubicBezTo>
                    <a:pt x="13282" y="1531"/>
                    <a:pt x="13907" y="957"/>
                    <a:pt x="14652" y="957"/>
                  </a:cubicBezTo>
                  <a:close/>
                  <a:moveTo>
                    <a:pt x="3713" y="3522"/>
                  </a:moveTo>
                  <a:cubicBezTo>
                    <a:pt x="4350" y="3522"/>
                    <a:pt x="4868" y="4109"/>
                    <a:pt x="4868" y="4831"/>
                  </a:cubicBezTo>
                  <a:cubicBezTo>
                    <a:pt x="4868" y="5553"/>
                    <a:pt x="4350" y="6140"/>
                    <a:pt x="3713" y="6140"/>
                  </a:cubicBezTo>
                  <a:cubicBezTo>
                    <a:pt x="3075" y="6140"/>
                    <a:pt x="2558" y="5553"/>
                    <a:pt x="2558" y="4831"/>
                  </a:cubicBezTo>
                  <a:cubicBezTo>
                    <a:pt x="2558" y="4109"/>
                    <a:pt x="3075" y="3522"/>
                    <a:pt x="3713" y="3522"/>
                  </a:cubicBezTo>
                  <a:close/>
                  <a:moveTo>
                    <a:pt x="5143" y="8628"/>
                  </a:moveTo>
                  <a:lnTo>
                    <a:pt x="5143" y="20647"/>
                  </a:lnTo>
                  <a:lnTo>
                    <a:pt x="4267" y="20647"/>
                  </a:lnTo>
                  <a:lnTo>
                    <a:pt x="4267" y="15270"/>
                  </a:lnTo>
                  <a:cubicBezTo>
                    <a:pt x="4267" y="15004"/>
                    <a:pt x="4079" y="14791"/>
                    <a:pt x="3844" y="14791"/>
                  </a:cubicBezTo>
                  <a:cubicBezTo>
                    <a:pt x="3609" y="14791"/>
                    <a:pt x="3422" y="15004"/>
                    <a:pt x="3422" y="15270"/>
                  </a:cubicBezTo>
                  <a:lnTo>
                    <a:pt x="3422" y="20647"/>
                  </a:lnTo>
                  <a:lnTo>
                    <a:pt x="2546" y="20647"/>
                  </a:lnTo>
                  <a:lnTo>
                    <a:pt x="2546" y="10470"/>
                  </a:lnTo>
                  <a:cubicBezTo>
                    <a:pt x="2546" y="10204"/>
                    <a:pt x="2358" y="9992"/>
                    <a:pt x="2123" y="9992"/>
                  </a:cubicBezTo>
                  <a:cubicBezTo>
                    <a:pt x="1888" y="9992"/>
                    <a:pt x="1701" y="10204"/>
                    <a:pt x="1701" y="10470"/>
                  </a:cubicBezTo>
                  <a:lnTo>
                    <a:pt x="1701" y="15035"/>
                  </a:lnTo>
                  <a:cubicBezTo>
                    <a:pt x="1215" y="14931"/>
                    <a:pt x="853" y="14466"/>
                    <a:pt x="853" y="13911"/>
                  </a:cubicBezTo>
                  <a:lnTo>
                    <a:pt x="853" y="10349"/>
                  </a:lnTo>
                  <a:cubicBezTo>
                    <a:pt x="853" y="8556"/>
                    <a:pt x="2183" y="7102"/>
                    <a:pt x="3820" y="7102"/>
                  </a:cubicBezTo>
                  <a:lnTo>
                    <a:pt x="11577" y="7102"/>
                  </a:lnTo>
                  <a:cubicBezTo>
                    <a:pt x="11398" y="7712"/>
                    <a:pt x="10892" y="8154"/>
                    <a:pt x="10294" y="8154"/>
                  </a:cubicBezTo>
                  <a:lnTo>
                    <a:pt x="5569" y="8154"/>
                  </a:lnTo>
                  <a:cubicBezTo>
                    <a:pt x="5334" y="8154"/>
                    <a:pt x="5147" y="8366"/>
                    <a:pt x="5147" y="8633"/>
                  </a:cubicBezTo>
                  <a:close/>
                  <a:moveTo>
                    <a:pt x="16732" y="20647"/>
                  </a:moveTo>
                  <a:lnTo>
                    <a:pt x="12856" y="20647"/>
                  </a:lnTo>
                  <a:lnTo>
                    <a:pt x="14067" y="16561"/>
                  </a:lnTo>
                  <a:lnTo>
                    <a:pt x="15525" y="16561"/>
                  </a:lnTo>
                  <a:lnTo>
                    <a:pt x="16736" y="20647"/>
                  </a:lnTo>
                  <a:close/>
                  <a:moveTo>
                    <a:pt x="20767" y="15139"/>
                  </a:moveTo>
                  <a:cubicBezTo>
                    <a:pt x="20767" y="15396"/>
                    <a:pt x="20580" y="15609"/>
                    <a:pt x="20353" y="15609"/>
                  </a:cubicBezTo>
                  <a:lnTo>
                    <a:pt x="8948" y="15609"/>
                  </a:lnTo>
                  <a:cubicBezTo>
                    <a:pt x="8720" y="15609"/>
                    <a:pt x="8533" y="15396"/>
                    <a:pt x="8533" y="15139"/>
                  </a:cubicBezTo>
                  <a:lnTo>
                    <a:pt x="8533" y="12340"/>
                  </a:lnTo>
                  <a:cubicBezTo>
                    <a:pt x="8533" y="12073"/>
                    <a:pt x="8346" y="11861"/>
                    <a:pt x="8111" y="11861"/>
                  </a:cubicBezTo>
                  <a:cubicBezTo>
                    <a:pt x="7876" y="11861"/>
                    <a:pt x="7689" y="12073"/>
                    <a:pt x="7689" y="12340"/>
                  </a:cubicBezTo>
                  <a:lnTo>
                    <a:pt x="7689" y="15139"/>
                  </a:lnTo>
                  <a:cubicBezTo>
                    <a:pt x="7689" y="15925"/>
                    <a:pt x="8254" y="16566"/>
                    <a:pt x="8948" y="16566"/>
                  </a:cubicBezTo>
                  <a:lnTo>
                    <a:pt x="13170" y="16566"/>
                  </a:lnTo>
                  <a:lnTo>
                    <a:pt x="11959" y="20652"/>
                  </a:lnTo>
                  <a:lnTo>
                    <a:pt x="5980" y="20652"/>
                  </a:lnTo>
                  <a:lnTo>
                    <a:pt x="5980" y="9111"/>
                  </a:lnTo>
                  <a:lnTo>
                    <a:pt x="10282" y="9111"/>
                  </a:lnTo>
                  <a:cubicBezTo>
                    <a:pt x="11493" y="9111"/>
                    <a:pt x="12473" y="7996"/>
                    <a:pt x="12473" y="6624"/>
                  </a:cubicBezTo>
                  <a:cubicBezTo>
                    <a:pt x="12473" y="6357"/>
                    <a:pt x="12286" y="6145"/>
                    <a:pt x="12051" y="6145"/>
                  </a:cubicBezTo>
                  <a:lnTo>
                    <a:pt x="8525" y="6145"/>
                  </a:lnTo>
                  <a:lnTo>
                    <a:pt x="8525" y="3738"/>
                  </a:lnTo>
                  <a:cubicBezTo>
                    <a:pt x="8525" y="3481"/>
                    <a:pt x="8713" y="3269"/>
                    <a:pt x="8940" y="3269"/>
                  </a:cubicBezTo>
                  <a:lnTo>
                    <a:pt x="20345" y="3269"/>
                  </a:lnTo>
                  <a:cubicBezTo>
                    <a:pt x="20572" y="3269"/>
                    <a:pt x="20759" y="3481"/>
                    <a:pt x="20759" y="3738"/>
                  </a:cubicBezTo>
                  <a:lnTo>
                    <a:pt x="20759" y="15143"/>
                  </a:ln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481" name="Google Shape;450;p7"/>
            <p:cNvSpPr/>
            <p:nvPr/>
          </p:nvSpPr>
          <p:spPr>
            <a:xfrm>
              <a:off x="128024" y="101388"/>
              <a:ext cx="114641" cy="64387"/>
            </a:xfrm>
            <a:custGeom>
              <a:avLst/>
              <a:gdLst/>
              <a:ahLst/>
              <a:cxnLst>
                <a:cxn ang="0">
                  <a:pos x="wd2" y="hd2"/>
                </a:cxn>
                <a:cxn ang="5400000">
                  <a:pos x="wd2" y="hd2"/>
                </a:cxn>
                <a:cxn ang="10800000">
                  <a:pos x="wd2" y="hd2"/>
                </a:cxn>
                <a:cxn ang="16200000">
                  <a:pos x="wd2" y="hd2"/>
                </a:cxn>
              </a:cxnLst>
              <a:rect l="0" t="0" r="r" b="b"/>
              <a:pathLst>
                <a:path w="21399" h="21421" extrusionOk="0">
                  <a:moveTo>
                    <a:pt x="21108" y="537"/>
                  </a:moveTo>
                  <a:cubicBezTo>
                    <a:pt x="20706" y="-179"/>
                    <a:pt x="20049" y="-179"/>
                    <a:pt x="19637" y="537"/>
                  </a:cubicBezTo>
                  <a:lnTo>
                    <a:pt x="15186" y="8472"/>
                  </a:lnTo>
                  <a:lnTo>
                    <a:pt x="13558" y="5570"/>
                  </a:lnTo>
                  <a:cubicBezTo>
                    <a:pt x="13156" y="4854"/>
                    <a:pt x="12499" y="4854"/>
                    <a:pt x="12087" y="5570"/>
                  </a:cubicBezTo>
                  <a:lnTo>
                    <a:pt x="6352" y="15794"/>
                  </a:lnTo>
                  <a:lnTo>
                    <a:pt x="4753" y="12945"/>
                  </a:lnTo>
                  <a:cubicBezTo>
                    <a:pt x="4557" y="12596"/>
                    <a:pt x="4293" y="12403"/>
                    <a:pt x="4018" y="12403"/>
                  </a:cubicBezTo>
                  <a:cubicBezTo>
                    <a:pt x="3743" y="12403"/>
                    <a:pt x="3479" y="12596"/>
                    <a:pt x="3283" y="12945"/>
                  </a:cubicBezTo>
                  <a:lnTo>
                    <a:pt x="302" y="18258"/>
                  </a:lnTo>
                  <a:cubicBezTo>
                    <a:pt x="-100" y="18975"/>
                    <a:pt x="-100" y="20145"/>
                    <a:pt x="302" y="20879"/>
                  </a:cubicBezTo>
                  <a:cubicBezTo>
                    <a:pt x="508" y="21246"/>
                    <a:pt x="773" y="21421"/>
                    <a:pt x="1037" y="21421"/>
                  </a:cubicBezTo>
                  <a:cubicBezTo>
                    <a:pt x="1302" y="21421"/>
                    <a:pt x="1567" y="21246"/>
                    <a:pt x="1773" y="20879"/>
                  </a:cubicBezTo>
                  <a:lnTo>
                    <a:pt x="4018" y="16877"/>
                  </a:lnTo>
                  <a:lnTo>
                    <a:pt x="5616" y="19726"/>
                  </a:lnTo>
                  <a:cubicBezTo>
                    <a:pt x="6018" y="20442"/>
                    <a:pt x="6675" y="20442"/>
                    <a:pt x="7087" y="19726"/>
                  </a:cubicBezTo>
                  <a:lnTo>
                    <a:pt x="12823" y="9503"/>
                  </a:lnTo>
                  <a:lnTo>
                    <a:pt x="14440" y="12386"/>
                  </a:lnTo>
                  <a:cubicBezTo>
                    <a:pt x="14843" y="13103"/>
                    <a:pt x="15499" y="13103"/>
                    <a:pt x="15911" y="12386"/>
                  </a:cubicBezTo>
                  <a:lnTo>
                    <a:pt x="21098" y="3141"/>
                  </a:lnTo>
                  <a:cubicBezTo>
                    <a:pt x="21500" y="2425"/>
                    <a:pt x="21500" y="1254"/>
                    <a:pt x="21098" y="520"/>
                  </a:cubicBez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grpSp>
      <p:grpSp>
        <p:nvGrpSpPr>
          <p:cNvPr id="486" name="Google Shape;451;p7"/>
          <p:cNvGrpSpPr/>
          <p:nvPr/>
        </p:nvGrpSpPr>
        <p:grpSpPr>
          <a:xfrm>
            <a:off x="3887442" y="7343772"/>
            <a:ext cx="282440" cy="306873"/>
            <a:chOff x="0" y="0"/>
            <a:chExt cx="282439" cy="306871"/>
          </a:xfrm>
        </p:grpSpPr>
        <p:sp>
          <p:nvSpPr>
            <p:cNvPr id="483" name="Google Shape;452;p7"/>
            <p:cNvSpPr/>
            <p:nvPr/>
          </p:nvSpPr>
          <p:spPr>
            <a:xfrm>
              <a:off x="-1" y="205749"/>
              <a:ext cx="282441" cy="101123"/>
            </a:xfrm>
            <a:custGeom>
              <a:avLst/>
              <a:gdLst/>
              <a:ahLst/>
              <a:cxnLst>
                <a:cxn ang="0">
                  <a:pos x="wd2" y="hd2"/>
                </a:cxn>
                <a:cxn ang="5400000">
                  <a:pos x="wd2" y="hd2"/>
                </a:cxn>
                <a:cxn ang="10800000">
                  <a:pos x="wd2" y="hd2"/>
                </a:cxn>
                <a:cxn ang="16200000">
                  <a:pos x="wd2" y="hd2"/>
                </a:cxn>
              </a:cxnLst>
              <a:rect l="0" t="0" r="r" b="b"/>
              <a:pathLst>
                <a:path w="21600" h="21600" extrusionOk="0">
                  <a:moveTo>
                    <a:pt x="19978" y="10111"/>
                  </a:moveTo>
                  <a:lnTo>
                    <a:pt x="19978" y="7248"/>
                  </a:lnTo>
                  <a:cubicBezTo>
                    <a:pt x="19978" y="4615"/>
                    <a:pt x="19208" y="2464"/>
                    <a:pt x="18265" y="2464"/>
                  </a:cubicBezTo>
                  <a:lnTo>
                    <a:pt x="11258" y="2464"/>
                  </a:lnTo>
                  <a:lnTo>
                    <a:pt x="11258" y="1281"/>
                  </a:lnTo>
                  <a:cubicBezTo>
                    <a:pt x="11258" y="568"/>
                    <a:pt x="11055" y="0"/>
                    <a:pt x="10800" y="0"/>
                  </a:cubicBezTo>
                  <a:cubicBezTo>
                    <a:pt x="10545" y="0"/>
                    <a:pt x="10341" y="568"/>
                    <a:pt x="10341" y="1281"/>
                  </a:cubicBezTo>
                  <a:lnTo>
                    <a:pt x="10341" y="2464"/>
                  </a:lnTo>
                  <a:lnTo>
                    <a:pt x="3335" y="2464"/>
                  </a:lnTo>
                  <a:cubicBezTo>
                    <a:pt x="2392" y="2464"/>
                    <a:pt x="1622" y="4615"/>
                    <a:pt x="1622" y="7248"/>
                  </a:cubicBezTo>
                  <a:lnTo>
                    <a:pt x="1622" y="10111"/>
                  </a:lnTo>
                  <a:cubicBezTo>
                    <a:pt x="696" y="10691"/>
                    <a:pt x="0" y="13011"/>
                    <a:pt x="0" y="15777"/>
                  </a:cubicBezTo>
                  <a:cubicBezTo>
                    <a:pt x="0" y="18978"/>
                    <a:pt x="934" y="21588"/>
                    <a:pt x="2080" y="21588"/>
                  </a:cubicBezTo>
                  <a:cubicBezTo>
                    <a:pt x="3227" y="21588"/>
                    <a:pt x="4161" y="18978"/>
                    <a:pt x="4161" y="15777"/>
                  </a:cubicBezTo>
                  <a:cubicBezTo>
                    <a:pt x="4161" y="13011"/>
                    <a:pt x="3464" y="10703"/>
                    <a:pt x="2539" y="10111"/>
                  </a:cubicBezTo>
                  <a:lnTo>
                    <a:pt x="2539" y="7248"/>
                  </a:lnTo>
                  <a:cubicBezTo>
                    <a:pt x="2539" y="6028"/>
                    <a:pt x="2898" y="5025"/>
                    <a:pt x="3335" y="5025"/>
                  </a:cubicBezTo>
                  <a:lnTo>
                    <a:pt x="10341" y="5025"/>
                  </a:lnTo>
                  <a:lnTo>
                    <a:pt x="10341" y="10123"/>
                  </a:lnTo>
                  <a:cubicBezTo>
                    <a:pt x="9416" y="10703"/>
                    <a:pt x="8720" y="13023"/>
                    <a:pt x="8720" y="15789"/>
                  </a:cubicBezTo>
                  <a:cubicBezTo>
                    <a:pt x="8720" y="18991"/>
                    <a:pt x="9654" y="21600"/>
                    <a:pt x="10800" y="21600"/>
                  </a:cubicBezTo>
                  <a:cubicBezTo>
                    <a:pt x="11946" y="21600"/>
                    <a:pt x="12880" y="18991"/>
                    <a:pt x="12880" y="15789"/>
                  </a:cubicBezTo>
                  <a:cubicBezTo>
                    <a:pt x="12880" y="13023"/>
                    <a:pt x="12184" y="10715"/>
                    <a:pt x="11258" y="10123"/>
                  </a:cubicBezTo>
                  <a:lnTo>
                    <a:pt x="11258" y="5038"/>
                  </a:lnTo>
                  <a:lnTo>
                    <a:pt x="18265" y="5038"/>
                  </a:lnTo>
                  <a:cubicBezTo>
                    <a:pt x="18702" y="5038"/>
                    <a:pt x="19061" y="6040"/>
                    <a:pt x="19061" y="7260"/>
                  </a:cubicBezTo>
                  <a:lnTo>
                    <a:pt x="19061" y="10123"/>
                  </a:lnTo>
                  <a:cubicBezTo>
                    <a:pt x="18136" y="10703"/>
                    <a:pt x="17439" y="13023"/>
                    <a:pt x="17439" y="15789"/>
                  </a:cubicBezTo>
                  <a:cubicBezTo>
                    <a:pt x="17439" y="18991"/>
                    <a:pt x="18373" y="21600"/>
                    <a:pt x="19520" y="21600"/>
                  </a:cubicBezTo>
                  <a:cubicBezTo>
                    <a:pt x="20666" y="21600"/>
                    <a:pt x="21600" y="18991"/>
                    <a:pt x="21600" y="15789"/>
                  </a:cubicBezTo>
                  <a:cubicBezTo>
                    <a:pt x="21600" y="13023"/>
                    <a:pt x="20908" y="10715"/>
                    <a:pt x="19978" y="10123"/>
                  </a:cubicBezTo>
                  <a:close/>
                  <a:moveTo>
                    <a:pt x="3240" y="15777"/>
                  </a:moveTo>
                  <a:cubicBezTo>
                    <a:pt x="3240" y="17565"/>
                    <a:pt x="2716" y="19027"/>
                    <a:pt x="2076" y="19027"/>
                  </a:cubicBezTo>
                  <a:cubicBezTo>
                    <a:pt x="1436" y="19027"/>
                    <a:pt x="913" y="17565"/>
                    <a:pt x="913" y="15777"/>
                  </a:cubicBezTo>
                  <a:cubicBezTo>
                    <a:pt x="913" y="13989"/>
                    <a:pt x="1436" y="12528"/>
                    <a:pt x="2076" y="12528"/>
                  </a:cubicBezTo>
                  <a:cubicBezTo>
                    <a:pt x="2716" y="12528"/>
                    <a:pt x="3240" y="13989"/>
                    <a:pt x="3240" y="15777"/>
                  </a:cubicBezTo>
                  <a:close/>
                  <a:moveTo>
                    <a:pt x="11959" y="15777"/>
                  </a:moveTo>
                  <a:cubicBezTo>
                    <a:pt x="11959" y="17565"/>
                    <a:pt x="11436" y="19027"/>
                    <a:pt x="10796" y="19027"/>
                  </a:cubicBezTo>
                  <a:cubicBezTo>
                    <a:pt x="10156" y="19027"/>
                    <a:pt x="9632" y="17565"/>
                    <a:pt x="9632" y="15777"/>
                  </a:cubicBezTo>
                  <a:cubicBezTo>
                    <a:pt x="9632" y="13989"/>
                    <a:pt x="10156" y="12528"/>
                    <a:pt x="10796" y="12528"/>
                  </a:cubicBezTo>
                  <a:cubicBezTo>
                    <a:pt x="11436" y="12528"/>
                    <a:pt x="11959" y="13989"/>
                    <a:pt x="11959" y="15777"/>
                  </a:cubicBezTo>
                  <a:close/>
                  <a:moveTo>
                    <a:pt x="19520" y="19015"/>
                  </a:moveTo>
                  <a:cubicBezTo>
                    <a:pt x="18879" y="19015"/>
                    <a:pt x="18356" y="17553"/>
                    <a:pt x="18356" y="15765"/>
                  </a:cubicBezTo>
                  <a:cubicBezTo>
                    <a:pt x="18356" y="13977"/>
                    <a:pt x="18879" y="12515"/>
                    <a:pt x="19520" y="12515"/>
                  </a:cubicBezTo>
                  <a:cubicBezTo>
                    <a:pt x="20160" y="12515"/>
                    <a:pt x="20683" y="13977"/>
                    <a:pt x="20683" y="15765"/>
                  </a:cubicBezTo>
                  <a:cubicBezTo>
                    <a:pt x="20683" y="17553"/>
                    <a:pt x="20160" y="19015"/>
                    <a:pt x="19520" y="19015"/>
                  </a:cubicBez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484" name="Google Shape;453;p7"/>
            <p:cNvSpPr/>
            <p:nvPr/>
          </p:nvSpPr>
          <p:spPr>
            <a:xfrm>
              <a:off x="47166" y="0"/>
              <a:ext cx="188050" cy="188050"/>
            </a:xfrm>
            <a:custGeom>
              <a:avLst/>
              <a:gdLst/>
              <a:ahLst/>
              <a:cxnLst>
                <a:cxn ang="0">
                  <a:pos x="wd2" y="hd2"/>
                </a:cxn>
                <a:cxn ang="5400000">
                  <a:pos x="wd2" y="hd2"/>
                </a:cxn>
                <a:cxn ang="10800000">
                  <a:pos x="wd2" y="hd2"/>
                </a:cxn>
                <a:cxn ang="16200000">
                  <a:pos x="wd2" y="hd2"/>
                </a:cxn>
              </a:cxnLst>
              <a:rect l="0" t="0" r="r" b="b"/>
              <a:pathLst>
                <a:path w="21600" h="21600" extrusionOk="0">
                  <a:moveTo>
                    <a:pt x="10803" y="0"/>
                  </a:moveTo>
                  <a:cubicBezTo>
                    <a:pt x="4846" y="0"/>
                    <a:pt x="0" y="4846"/>
                    <a:pt x="0" y="10797"/>
                  </a:cubicBezTo>
                  <a:cubicBezTo>
                    <a:pt x="0" y="14188"/>
                    <a:pt x="1572" y="17222"/>
                    <a:pt x="4028" y="19203"/>
                  </a:cubicBezTo>
                  <a:cubicBezTo>
                    <a:pt x="4047" y="19222"/>
                    <a:pt x="4060" y="19235"/>
                    <a:pt x="4080" y="19255"/>
                  </a:cubicBezTo>
                  <a:cubicBezTo>
                    <a:pt x="4619" y="19684"/>
                    <a:pt x="5191" y="20054"/>
                    <a:pt x="5788" y="20372"/>
                  </a:cubicBezTo>
                  <a:cubicBezTo>
                    <a:pt x="7289" y="21152"/>
                    <a:pt x="8991" y="21600"/>
                    <a:pt x="10803" y="21600"/>
                  </a:cubicBezTo>
                  <a:cubicBezTo>
                    <a:pt x="13031" y="21600"/>
                    <a:pt x="15104" y="20924"/>
                    <a:pt x="16819" y="19762"/>
                  </a:cubicBezTo>
                  <a:cubicBezTo>
                    <a:pt x="16819" y="19762"/>
                    <a:pt x="16819" y="19762"/>
                    <a:pt x="16819" y="19762"/>
                  </a:cubicBezTo>
                  <a:cubicBezTo>
                    <a:pt x="17059" y="19599"/>
                    <a:pt x="17293" y="19430"/>
                    <a:pt x="17520" y="19248"/>
                  </a:cubicBezTo>
                  <a:cubicBezTo>
                    <a:pt x="17540" y="19235"/>
                    <a:pt x="17559" y="19216"/>
                    <a:pt x="17572" y="19196"/>
                  </a:cubicBezTo>
                  <a:cubicBezTo>
                    <a:pt x="20028" y="17215"/>
                    <a:pt x="21600" y="14181"/>
                    <a:pt x="21600" y="10790"/>
                  </a:cubicBezTo>
                  <a:cubicBezTo>
                    <a:pt x="21600" y="4846"/>
                    <a:pt x="16754" y="0"/>
                    <a:pt x="10803" y="0"/>
                  </a:cubicBezTo>
                  <a:close/>
                  <a:moveTo>
                    <a:pt x="10803" y="20223"/>
                  </a:moveTo>
                  <a:cubicBezTo>
                    <a:pt x="8750" y="20223"/>
                    <a:pt x="6847" y="19560"/>
                    <a:pt x="5294" y="18443"/>
                  </a:cubicBezTo>
                  <a:cubicBezTo>
                    <a:pt x="6016" y="16124"/>
                    <a:pt x="8263" y="14487"/>
                    <a:pt x="10803" y="14487"/>
                  </a:cubicBezTo>
                  <a:cubicBezTo>
                    <a:pt x="13343" y="14487"/>
                    <a:pt x="15591" y="16124"/>
                    <a:pt x="16312" y="18443"/>
                  </a:cubicBezTo>
                  <a:cubicBezTo>
                    <a:pt x="14759" y="19560"/>
                    <a:pt x="12863" y="20223"/>
                    <a:pt x="10803" y="20223"/>
                  </a:cubicBezTo>
                  <a:close/>
                  <a:moveTo>
                    <a:pt x="8296" y="10797"/>
                  </a:moveTo>
                  <a:cubicBezTo>
                    <a:pt x="8296" y="9523"/>
                    <a:pt x="9329" y="8484"/>
                    <a:pt x="10608" y="8484"/>
                  </a:cubicBezTo>
                  <a:cubicBezTo>
                    <a:pt x="11888" y="8484"/>
                    <a:pt x="12921" y="9517"/>
                    <a:pt x="12921" y="10797"/>
                  </a:cubicBezTo>
                  <a:cubicBezTo>
                    <a:pt x="12921" y="12077"/>
                    <a:pt x="11888" y="13109"/>
                    <a:pt x="10608" y="13109"/>
                  </a:cubicBezTo>
                  <a:cubicBezTo>
                    <a:pt x="9329" y="13109"/>
                    <a:pt x="8296" y="12070"/>
                    <a:pt x="8296" y="10797"/>
                  </a:cubicBezTo>
                  <a:close/>
                  <a:moveTo>
                    <a:pt x="17429" y="17494"/>
                  </a:moveTo>
                  <a:cubicBezTo>
                    <a:pt x="16981" y="16396"/>
                    <a:pt x="16247" y="15416"/>
                    <a:pt x="15299" y="14662"/>
                  </a:cubicBezTo>
                  <a:cubicBezTo>
                    <a:pt x="14649" y="14149"/>
                    <a:pt x="13908" y="13753"/>
                    <a:pt x="13122" y="13486"/>
                  </a:cubicBezTo>
                  <a:cubicBezTo>
                    <a:pt x="13843" y="12811"/>
                    <a:pt x="14292" y="11856"/>
                    <a:pt x="14292" y="10797"/>
                  </a:cubicBezTo>
                  <a:cubicBezTo>
                    <a:pt x="14292" y="8763"/>
                    <a:pt x="12642" y="7113"/>
                    <a:pt x="10608" y="7113"/>
                  </a:cubicBezTo>
                  <a:cubicBezTo>
                    <a:pt x="8575" y="7113"/>
                    <a:pt x="6925" y="8770"/>
                    <a:pt x="6925" y="10797"/>
                  </a:cubicBezTo>
                  <a:cubicBezTo>
                    <a:pt x="6925" y="11908"/>
                    <a:pt x="7425" y="12908"/>
                    <a:pt x="8205" y="13584"/>
                  </a:cubicBezTo>
                  <a:cubicBezTo>
                    <a:pt x="7523" y="13843"/>
                    <a:pt x="6880" y="14201"/>
                    <a:pt x="6308" y="14655"/>
                  </a:cubicBezTo>
                  <a:cubicBezTo>
                    <a:pt x="5359" y="15409"/>
                    <a:pt x="4625" y="16390"/>
                    <a:pt x="4177" y="17488"/>
                  </a:cubicBezTo>
                  <a:cubicBezTo>
                    <a:pt x="2449" y="15779"/>
                    <a:pt x="1377" y="13408"/>
                    <a:pt x="1377" y="10797"/>
                  </a:cubicBezTo>
                  <a:cubicBezTo>
                    <a:pt x="1377" y="5600"/>
                    <a:pt x="5606" y="1371"/>
                    <a:pt x="10803" y="1371"/>
                  </a:cubicBezTo>
                  <a:cubicBezTo>
                    <a:pt x="16000" y="1371"/>
                    <a:pt x="20229" y="5600"/>
                    <a:pt x="20229" y="10797"/>
                  </a:cubicBezTo>
                  <a:cubicBezTo>
                    <a:pt x="20229" y="13415"/>
                    <a:pt x="19157" y="15779"/>
                    <a:pt x="17429" y="17488"/>
                  </a:cubicBez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485" name="Google Shape;454;p7"/>
            <p:cNvSpPr/>
            <p:nvPr/>
          </p:nvSpPr>
          <p:spPr>
            <a:xfrm>
              <a:off x="134868" y="190519"/>
              <a:ext cx="12703" cy="1270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812"/>
                    <a:pt x="16812" y="21600"/>
                    <a:pt x="10800" y="21600"/>
                  </a:cubicBezTo>
                  <a:cubicBezTo>
                    <a:pt x="4788" y="21600"/>
                    <a:pt x="0" y="16812"/>
                    <a:pt x="0" y="10800"/>
                  </a:cubicBezTo>
                  <a:cubicBezTo>
                    <a:pt x="0" y="4788"/>
                    <a:pt x="4788" y="0"/>
                    <a:pt x="10800" y="0"/>
                  </a:cubicBezTo>
                  <a:cubicBezTo>
                    <a:pt x="16812" y="0"/>
                    <a:pt x="21600" y="4788"/>
                    <a:pt x="21600" y="10800"/>
                  </a:cubicBez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grpSp>
      <p:sp>
        <p:nvSpPr>
          <p:cNvPr id="487" name="Google Shape;455;p7"/>
          <p:cNvSpPr txBox="1"/>
          <p:nvPr/>
        </p:nvSpPr>
        <p:spPr>
          <a:xfrm>
            <a:off x="321195" y="337612"/>
            <a:ext cx="5612945" cy="8925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gn="just">
              <a:defRPr sz="2800">
                <a:solidFill>
                  <a:srgbClr val="FFFFFF"/>
                </a:solidFill>
              </a:defRPr>
            </a:lvl1pPr>
          </a:lstStyle>
          <a:p>
            <a:r>
              <a:t>ISO 9001, ISO 19443, ISO 14001, ISO 18001, ISO 45001</a:t>
            </a:r>
          </a:p>
        </p:txBody>
      </p:sp>
      <p:sp>
        <p:nvSpPr>
          <p:cNvPr id="488" name="Google Shape;456;p7"/>
          <p:cNvSpPr txBox="1"/>
          <p:nvPr/>
        </p:nvSpPr>
        <p:spPr>
          <a:xfrm>
            <a:off x="4440639" y="2092031"/>
            <a:ext cx="2045887" cy="13387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lgn="just">
              <a:defRPr sz="900">
                <a:solidFill>
                  <a:srgbClr val="002F5F"/>
                </a:solidFill>
              </a:defRPr>
            </a:pPr>
            <a:r>
              <a:rPr lang="de-DE" dirty="0" smtClean="0"/>
              <a:t>Um das bedenkliche Problem von gefälschten, betrügerischen und verdächtigen Artikeln (CFSI) anzugehen, bietet Ihnen Inspecto DQI die Möglichkeit, Probleme im Zusammenhang mit CFSI zu identifizieren und zu verhindern, um die Integrität Ihrer Produktionskette und Endprodukte zu bewahren.</a:t>
            </a:r>
            <a:endParaRPr dirty="0"/>
          </a:p>
        </p:txBody>
      </p:sp>
      <p:sp>
        <p:nvSpPr>
          <p:cNvPr id="489" name="Google Shape;457;p7"/>
          <p:cNvSpPr txBox="1"/>
          <p:nvPr/>
        </p:nvSpPr>
        <p:spPr>
          <a:xfrm>
            <a:off x="4451077" y="7146494"/>
            <a:ext cx="2113202" cy="17818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lgn="just">
              <a:lnSpc>
                <a:spcPct val="122221"/>
              </a:lnSpc>
              <a:defRPr sz="900">
                <a:solidFill>
                  <a:srgbClr val="002F5F"/>
                </a:solidFill>
              </a:defRPr>
            </a:pPr>
            <a:r>
              <a:rPr lang="de-DE" dirty="0" smtClean="0"/>
              <a:t>Kulturell richtet sich Inspecto DQI nach Ihrem organisatorischen Ethos und Ihrer Vorgehensweise, und bietet eine harmonische Integration in bestehende Arbeitsabläufe. Diese strategische Ausrichtung gewährleistet eine zusammenhängende und standardisierte Arbeitsumgebung, die mit den kulturellen Erwartungen gemäß den ISO-Standards im Einklang steht.</a:t>
            </a:r>
            <a:endParaRPr dirty="0"/>
          </a:p>
        </p:txBody>
      </p:sp>
      <p:sp>
        <p:nvSpPr>
          <p:cNvPr id="490" name="Google Shape;458;p7"/>
          <p:cNvSpPr txBox="1"/>
          <p:nvPr/>
        </p:nvSpPr>
        <p:spPr>
          <a:xfrm>
            <a:off x="1109107" y="5754046"/>
            <a:ext cx="2063115" cy="14439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lgn="just">
              <a:lnSpc>
                <a:spcPct val="122221"/>
              </a:lnSpc>
              <a:defRPr sz="900">
                <a:solidFill>
                  <a:srgbClr val="002F5F"/>
                </a:solidFill>
              </a:defRPr>
            </a:pPr>
            <a:r>
              <a:rPr lang="de-DE" dirty="0" smtClean="0"/>
              <a:t>Im wesentlichen erfüllt Inspecto DQI nicht nur die </a:t>
            </a:r>
            <a:r>
              <a:rPr lang="de-DE" dirty="0" smtClean="0">
                <a:solidFill>
                  <a:srgbClr val="FF0000"/>
                </a:solidFill>
              </a:rPr>
              <a:t>ISO-Standards</a:t>
            </a:r>
            <a:r>
              <a:rPr lang="de-DE" dirty="0" smtClean="0"/>
              <a:t>; es hebt Ihre Betriebsabläufe auf ein Niveau, auf welchem sie zu einem  herausragenden  Beispiel für Effizienz, Sicherheit und einem unermüdlichen Engagement für kontinuierliche Verbesserung werden.</a:t>
            </a:r>
            <a:endParaRPr dirty="0"/>
          </a:p>
        </p:txBody>
      </p:sp>
      <p:sp>
        <p:nvSpPr>
          <p:cNvPr id="491" name="Google Shape;459;p7"/>
          <p:cNvSpPr txBox="1"/>
          <p:nvPr/>
        </p:nvSpPr>
        <p:spPr>
          <a:xfrm>
            <a:off x="1109107" y="3960131"/>
            <a:ext cx="2105114" cy="17542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lgn="just">
              <a:defRPr sz="900">
                <a:solidFill>
                  <a:srgbClr val="002F5F"/>
                </a:solidFill>
              </a:defRPr>
            </a:pPr>
            <a:r>
              <a:rPr lang="de-DE" dirty="0" smtClean="0"/>
              <a:t>Inspecto DQI schafft einen feinfühligen Mittelweg zwischen Produktionssteigerung und Datensicherheit, indem  digitale Technologien gezielt dazu genutzt werden, um die Produktion zuverlässig zu steigern und gleichzeitig die Datensicherheit zu gewährleisten. Dies stellt sicher, dass eine Ausrichtung mit ISO-Standards erfolgt, welche Effizienz fördern, ohne die Sicheheit zu beeinträchtigen.</a:t>
            </a:r>
            <a:endParaRPr dirty="0"/>
          </a:p>
        </p:txBody>
      </p:sp>
      <p:sp>
        <p:nvSpPr>
          <p:cNvPr id="492" name="Google Shape;783;p15"/>
          <p:cNvSpPr txBox="1"/>
          <p:nvPr/>
        </p:nvSpPr>
        <p:spPr>
          <a:xfrm>
            <a:off x="334589" y="9356138"/>
            <a:ext cx="2063115" cy="2146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355555"/>
              </a:lnSpc>
              <a:defRPr sz="900">
                <a:solidFill>
                  <a:srgbClr val="002F5F"/>
                </a:solidFill>
              </a:defRPr>
            </a:lvl1pPr>
          </a:lstStyle>
          <a:p>
            <a:r>
              <a:t>WWW.INSPECTOGROUP.COM</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4" name="Google Shape;405;p7" descr="Google Shape;405;p7"/>
          <p:cNvPicPr>
            <a:picLocks noChangeAspect="1"/>
          </p:cNvPicPr>
          <p:nvPr/>
        </p:nvPicPr>
        <p:blipFill>
          <a:blip r:embed="rId2">
            <a:extLst/>
          </a:blip>
          <a:stretch>
            <a:fillRect/>
          </a:stretch>
        </p:blipFill>
        <p:spPr>
          <a:xfrm>
            <a:off x="39702" y="8813048"/>
            <a:ext cx="2154554" cy="653649"/>
          </a:xfrm>
          <a:prstGeom prst="rect">
            <a:avLst/>
          </a:prstGeom>
          <a:ln w="12700">
            <a:miter lim="400000"/>
          </a:ln>
        </p:spPr>
      </p:pic>
      <p:sp>
        <p:nvSpPr>
          <p:cNvPr id="495" name="TextBox 18"/>
          <p:cNvSpPr txBox="1"/>
          <p:nvPr/>
        </p:nvSpPr>
        <p:spPr>
          <a:xfrm>
            <a:off x="6311382" y="9181559"/>
            <a:ext cx="328346" cy="44284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nSpc>
                <a:spcPts val="3200"/>
              </a:lnSpc>
              <a:defRPr sz="900">
                <a:solidFill>
                  <a:srgbClr val="002F5F"/>
                </a:solidFill>
                <a:latin typeface="Gotham"/>
                <a:ea typeface="Gotham"/>
                <a:cs typeface="Gotham"/>
                <a:sym typeface="Gotham"/>
              </a:defRPr>
            </a:lvl1pPr>
          </a:lstStyle>
          <a:p>
            <a:r>
              <a:t>08</a:t>
            </a:r>
          </a:p>
        </p:txBody>
      </p:sp>
      <p:sp>
        <p:nvSpPr>
          <p:cNvPr id="496" name="Straight Connector 13"/>
          <p:cNvSpPr/>
          <p:nvPr/>
        </p:nvSpPr>
        <p:spPr>
          <a:xfrm flipH="1" flipV="1">
            <a:off x="371474" y="9356138"/>
            <a:ext cx="6118226" cy="1"/>
          </a:xfrm>
          <a:prstGeom prst="line">
            <a:avLst/>
          </a:prstGeom>
          <a:ln w="19050">
            <a:solidFill>
              <a:srgbClr val="002F5F"/>
            </a:solidFill>
          </a:ln>
        </p:spPr>
        <p:txBody>
          <a:bodyPr lIns="45719" rIns="45719"/>
          <a:lstStyle/>
          <a:p>
            <a:endParaRPr/>
          </a:p>
        </p:txBody>
      </p:sp>
      <p:sp>
        <p:nvSpPr>
          <p:cNvPr id="497" name="Прямоугольник 23"/>
          <p:cNvSpPr/>
          <p:nvPr/>
        </p:nvSpPr>
        <p:spPr>
          <a:xfrm>
            <a:off x="1" y="1"/>
            <a:ext cx="6858001" cy="1169330"/>
          </a:xfrm>
          <a:prstGeom prst="rect">
            <a:avLst/>
          </a:prstGeom>
          <a:solidFill>
            <a:srgbClr val="002F5F"/>
          </a:solidFill>
          <a:ln w="12700">
            <a:miter lim="400000"/>
          </a:ln>
        </p:spPr>
        <p:txBody>
          <a:bodyPr lIns="45719" rIns="45719" anchor="ctr"/>
          <a:lstStyle/>
          <a:p>
            <a:pPr algn="ctr">
              <a:defRPr>
                <a:solidFill>
                  <a:srgbClr val="FFFFFF"/>
                </a:solidFill>
              </a:defRPr>
            </a:pPr>
            <a:endParaRPr/>
          </a:p>
        </p:txBody>
      </p:sp>
      <p:pic>
        <p:nvPicPr>
          <p:cNvPr id="498" name="Picture 102" descr="Picture 102"/>
          <p:cNvPicPr>
            <a:picLocks noChangeAspect="1"/>
          </p:cNvPicPr>
          <p:nvPr/>
        </p:nvPicPr>
        <p:blipFill>
          <a:blip r:embed="rId3">
            <a:extLst/>
          </a:blip>
          <a:srcRect l="5327" r="7703"/>
          <a:stretch>
            <a:fillRect/>
          </a:stretch>
        </p:blipFill>
        <p:spPr>
          <a:xfrm>
            <a:off x="148619" y="180677"/>
            <a:ext cx="2125873" cy="741141"/>
          </a:xfrm>
          <a:prstGeom prst="rect">
            <a:avLst/>
          </a:prstGeom>
          <a:ln w="12700">
            <a:miter lim="400000"/>
          </a:ln>
        </p:spPr>
      </p:pic>
      <p:sp>
        <p:nvSpPr>
          <p:cNvPr id="499" name="Straight Connector 13"/>
          <p:cNvSpPr/>
          <p:nvPr/>
        </p:nvSpPr>
        <p:spPr>
          <a:xfrm flipH="1" flipV="1">
            <a:off x="367328" y="898693"/>
            <a:ext cx="6122373" cy="1"/>
          </a:xfrm>
          <a:prstGeom prst="line">
            <a:avLst/>
          </a:prstGeom>
          <a:ln w="19050">
            <a:solidFill>
              <a:srgbClr val="CCD5DF"/>
            </a:solidFill>
          </a:ln>
        </p:spPr>
        <p:txBody>
          <a:bodyPr lIns="45719" rIns="45719"/>
          <a:lstStyle/>
          <a:p>
            <a:endParaRPr/>
          </a:p>
        </p:txBody>
      </p:sp>
      <p:grpSp>
        <p:nvGrpSpPr>
          <p:cNvPr id="506" name="Группа 20"/>
          <p:cNvGrpSpPr/>
          <p:nvPr/>
        </p:nvGrpSpPr>
        <p:grpSpPr>
          <a:xfrm>
            <a:off x="-2546282" y="884236"/>
            <a:ext cx="11949592" cy="7441636"/>
            <a:chOff x="-1" y="-1"/>
            <a:chExt cx="11949590" cy="7441634"/>
          </a:xfrm>
        </p:grpSpPr>
        <p:sp>
          <p:nvSpPr>
            <p:cNvPr id="500" name="Прямоугольник: скругленные верхние углы 30"/>
            <p:cNvSpPr/>
            <p:nvPr/>
          </p:nvSpPr>
          <p:spPr>
            <a:xfrm rot="16200000">
              <a:off x="4007697" y="1644757"/>
              <a:ext cx="3934200" cy="6858001"/>
            </a:xfrm>
            <a:prstGeom prst="rect">
              <a:avLst/>
            </a:prstGeom>
            <a:solidFill>
              <a:srgbClr val="404343">
                <a:alpha val="5098"/>
              </a:srgbClr>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pic>
          <p:nvPicPr>
            <p:cNvPr id="501" name="Рисунок 2" descr="Рисунок 2"/>
            <p:cNvPicPr>
              <a:picLocks noChangeAspect="1"/>
            </p:cNvPicPr>
            <p:nvPr/>
          </p:nvPicPr>
          <p:blipFill>
            <a:blip r:embed="rId4">
              <a:extLst/>
            </a:blip>
            <a:stretch>
              <a:fillRect/>
            </a:stretch>
          </p:blipFill>
          <p:spPr>
            <a:xfrm>
              <a:off x="-1" y="-1"/>
              <a:ext cx="11949590" cy="7169754"/>
            </a:xfrm>
            <a:prstGeom prst="rect">
              <a:avLst/>
            </a:prstGeom>
            <a:ln w="12700" cap="flat">
              <a:noFill/>
              <a:miter lim="400000"/>
            </a:ln>
            <a:effectLst/>
          </p:spPr>
        </p:pic>
        <p:grpSp>
          <p:nvGrpSpPr>
            <p:cNvPr id="505" name="Группа 17"/>
            <p:cNvGrpSpPr/>
            <p:nvPr/>
          </p:nvGrpSpPr>
          <p:grpSpPr>
            <a:xfrm>
              <a:off x="3420255" y="6836269"/>
              <a:ext cx="5110050" cy="605364"/>
              <a:chOff x="0" y="0"/>
              <a:chExt cx="5110049" cy="605363"/>
            </a:xfrm>
          </p:grpSpPr>
          <p:sp>
            <p:nvSpPr>
              <p:cNvPr id="502" name="Rectangle: Rounded Corners 20"/>
              <p:cNvSpPr/>
              <p:nvPr/>
            </p:nvSpPr>
            <p:spPr>
              <a:xfrm>
                <a:off x="0" y="0"/>
                <a:ext cx="5110049" cy="605363"/>
              </a:xfrm>
              <a:prstGeom prst="roundRect">
                <a:avLst>
                  <a:gd name="adj" fmla="val 19476"/>
                </a:avLst>
              </a:prstGeom>
              <a:solidFill>
                <a:srgbClr val="FFFFFF"/>
              </a:solidFill>
              <a:ln w="12700" cap="flat">
                <a:noFill/>
                <a:miter lim="400000"/>
              </a:ln>
              <a:effectLst>
                <a:outerShdw blurRad="63500" dist="25400" dir="7200000" rotWithShape="0">
                  <a:srgbClr val="000000">
                    <a:alpha val="16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503" name="TextBox 14"/>
              <p:cNvSpPr txBox="1"/>
              <p:nvPr/>
            </p:nvSpPr>
            <p:spPr>
              <a:xfrm>
                <a:off x="336740" y="76980"/>
                <a:ext cx="4773309" cy="45140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lvl1pPr>
                  <a:lnSpc>
                    <a:spcPts val="1400"/>
                  </a:lnSpc>
                  <a:defRPr sz="1200">
                    <a:solidFill>
                      <a:srgbClr val="404343"/>
                    </a:solidFill>
                  </a:defRPr>
                </a:lvl1pPr>
              </a:lstStyle>
              <a:p>
                <a:r>
                  <a:rPr lang="de-DE" dirty="0" smtClean="0"/>
                  <a:t>Das einfache und intuitive Software-Dashboard, verfügbar in mehreren Sprachen</a:t>
                </a:r>
                <a:endParaRPr dirty="0"/>
              </a:p>
            </p:txBody>
          </p:sp>
          <p:sp>
            <p:nvSpPr>
              <p:cNvPr id="504" name="Прямоугольник: скругленные углы 15"/>
              <p:cNvSpPr/>
              <p:nvPr/>
            </p:nvSpPr>
            <p:spPr>
              <a:xfrm>
                <a:off x="173944" y="127505"/>
                <a:ext cx="51450" cy="350354"/>
              </a:xfrm>
              <a:prstGeom prst="roundRect">
                <a:avLst>
                  <a:gd name="adj" fmla="val 50000"/>
                </a:avLst>
              </a:prstGeom>
              <a:solidFill>
                <a:srgbClr val="D7294A"/>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grpSp>
      </p:grpSp>
      <p:sp>
        <p:nvSpPr>
          <p:cNvPr id="507" name="Google Shape;783;p15"/>
          <p:cNvSpPr txBox="1"/>
          <p:nvPr/>
        </p:nvSpPr>
        <p:spPr>
          <a:xfrm>
            <a:off x="334589" y="9356138"/>
            <a:ext cx="2063115" cy="2146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355555"/>
              </a:lnSpc>
              <a:defRPr sz="900">
                <a:solidFill>
                  <a:srgbClr val="002F5F"/>
                </a:solidFill>
              </a:defRPr>
            </a:lvl1pPr>
          </a:lstStyle>
          <a:p>
            <a:r>
              <a:t>WWW.INSPECTOGROUP.COM</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9" name="Google Shape;405;p7" descr="Google Shape;405;p7"/>
          <p:cNvPicPr>
            <a:picLocks noChangeAspect="1"/>
          </p:cNvPicPr>
          <p:nvPr/>
        </p:nvPicPr>
        <p:blipFill>
          <a:blip r:embed="rId2">
            <a:extLst/>
          </a:blip>
          <a:stretch>
            <a:fillRect/>
          </a:stretch>
        </p:blipFill>
        <p:spPr>
          <a:xfrm>
            <a:off x="39702" y="8813048"/>
            <a:ext cx="2154554" cy="653649"/>
          </a:xfrm>
          <a:prstGeom prst="rect">
            <a:avLst/>
          </a:prstGeom>
          <a:ln w="12700">
            <a:miter lim="400000"/>
          </a:ln>
        </p:spPr>
      </p:pic>
      <p:sp>
        <p:nvSpPr>
          <p:cNvPr id="510" name="Rectangle 7"/>
          <p:cNvSpPr/>
          <p:nvPr/>
        </p:nvSpPr>
        <p:spPr>
          <a:xfrm>
            <a:off x="-4480346" y="1775198"/>
            <a:ext cx="1300481" cy="1300481"/>
          </a:xfrm>
          <a:prstGeom prst="rect">
            <a:avLst/>
          </a:prstGeom>
          <a:solidFill>
            <a:srgbClr val="002F5F"/>
          </a:solidFill>
          <a:ln w="12700">
            <a:miter lim="400000"/>
          </a:ln>
        </p:spPr>
        <p:txBody>
          <a:bodyPr lIns="45719" rIns="45719" anchor="ctr"/>
          <a:lstStyle/>
          <a:p>
            <a:pPr algn="ctr">
              <a:defRPr>
                <a:solidFill>
                  <a:srgbClr val="FFFFFF"/>
                </a:solidFill>
              </a:defRPr>
            </a:pPr>
            <a:endParaRPr/>
          </a:p>
        </p:txBody>
      </p:sp>
      <p:sp>
        <p:nvSpPr>
          <p:cNvPr id="511" name="Rectangle 8"/>
          <p:cNvSpPr/>
          <p:nvPr/>
        </p:nvSpPr>
        <p:spPr>
          <a:xfrm>
            <a:off x="-3012726" y="1760277"/>
            <a:ext cx="1300481" cy="1300481"/>
          </a:xfrm>
          <a:prstGeom prst="rect">
            <a:avLst/>
          </a:prstGeom>
          <a:solidFill>
            <a:srgbClr val="D7294A"/>
          </a:solidFill>
          <a:ln w="12700">
            <a:miter lim="400000"/>
          </a:ln>
        </p:spPr>
        <p:txBody>
          <a:bodyPr lIns="45719" rIns="45719" anchor="ctr"/>
          <a:lstStyle/>
          <a:p>
            <a:pPr algn="ctr">
              <a:defRPr>
                <a:solidFill>
                  <a:srgbClr val="FFFFFF"/>
                </a:solidFill>
              </a:defRPr>
            </a:pPr>
            <a:endParaRPr/>
          </a:p>
        </p:txBody>
      </p:sp>
      <p:sp>
        <p:nvSpPr>
          <p:cNvPr id="512" name="Rectangle 9"/>
          <p:cNvSpPr/>
          <p:nvPr/>
        </p:nvSpPr>
        <p:spPr>
          <a:xfrm>
            <a:off x="-1521740" y="1760277"/>
            <a:ext cx="1300481" cy="1300481"/>
          </a:xfrm>
          <a:prstGeom prst="rect">
            <a:avLst/>
          </a:prstGeom>
          <a:solidFill>
            <a:srgbClr val="404343"/>
          </a:solidFill>
          <a:ln w="12700">
            <a:miter lim="400000"/>
          </a:ln>
        </p:spPr>
        <p:txBody>
          <a:bodyPr lIns="45719" rIns="45719" anchor="ctr"/>
          <a:lstStyle/>
          <a:p>
            <a:pPr algn="ctr">
              <a:defRPr>
                <a:solidFill>
                  <a:srgbClr val="FFFFFF"/>
                </a:solidFill>
              </a:defRPr>
            </a:pPr>
            <a:endParaRPr/>
          </a:p>
        </p:txBody>
      </p:sp>
      <p:pic>
        <p:nvPicPr>
          <p:cNvPr id="513" name="Picture 29" descr="Picture 29"/>
          <p:cNvPicPr>
            <a:picLocks noChangeAspect="1"/>
          </p:cNvPicPr>
          <p:nvPr/>
        </p:nvPicPr>
        <p:blipFill>
          <a:blip r:embed="rId2">
            <a:extLst/>
          </a:blip>
          <a:stretch>
            <a:fillRect/>
          </a:stretch>
        </p:blipFill>
        <p:spPr>
          <a:xfrm>
            <a:off x="-4503709" y="0"/>
            <a:ext cx="4279965" cy="1298451"/>
          </a:xfrm>
          <a:prstGeom prst="rect">
            <a:avLst/>
          </a:prstGeom>
          <a:ln w="12700">
            <a:miter lim="400000"/>
          </a:ln>
        </p:spPr>
      </p:pic>
      <p:sp>
        <p:nvSpPr>
          <p:cNvPr id="514" name="TextBox 18"/>
          <p:cNvSpPr txBox="1"/>
          <p:nvPr/>
        </p:nvSpPr>
        <p:spPr>
          <a:xfrm>
            <a:off x="6311382" y="9181559"/>
            <a:ext cx="328346" cy="44284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nSpc>
                <a:spcPts val="3200"/>
              </a:lnSpc>
              <a:defRPr sz="900">
                <a:solidFill>
                  <a:srgbClr val="002F5F"/>
                </a:solidFill>
                <a:latin typeface="Gotham"/>
                <a:ea typeface="Gotham"/>
                <a:cs typeface="Gotham"/>
                <a:sym typeface="Gotham"/>
              </a:defRPr>
            </a:lvl1pPr>
          </a:lstStyle>
          <a:p>
            <a:r>
              <a:t>09</a:t>
            </a:r>
          </a:p>
        </p:txBody>
      </p:sp>
      <p:sp>
        <p:nvSpPr>
          <p:cNvPr id="515" name="Straight Connector 13"/>
          <p:cNvSpPr/>
          <p:nvPr/>
        </p:nvSpPr>
        <p:spPr>
          <a:xfrm flipH="1" flipV="1">
            <a:off x="371474" y="9356138"/>
            <a:ext cx="6118226" cy="1"/>
          </a:xfrm>
          <a:prstGeom prst="line">
            <a:avLst/>
          </a:prstGeom>
          <a:ln w="19050">
            <a:solidFill>
              <a:srgbClr val="002F5F"/>
            </a:solidFill>
          </a:ln>
        </p:spPr>
        <p:txBody>
          <a:bodyPr lIns="45719" rIns="45719"/>
          <a:lstStyle/>
          <a:p>
            <a:endParaRPr/>
          </a:p>
        </p:txBody>
      </p:sp>
      <p:sp>
        <p:nvSpPr>
          <p:cNvPr id="516" name="Прямоугольник 23"/>
          <p:cNvSpPr/>
          <p:nvPr/>
        </p:nvSpPr>
        <p:spPr>
          <a:xfrm>
            <a:off x="1" y="1"/>
            <a:ext cx="6858001" cy="1169330"/>
          </a:xfrm>
          <a:prstGeom prst="rect">
            <a:avLst/>
          </a:prstGeom>
          <a:solidFill>
            <a:srgbClr val="002F5F"/>
          </a:solidFill>
          <a:ln w="12700">
            <a:miter lim="400000"/>
          </a:ln>
        </p:spPr>
        <p:txBody>
          <a:bodyPr lIns="45719" rIns="45719" anchor="ctr"/>
          <a:lstStyle/>
          <a:p>
            <a:pPr algn="ctr">
              <a:defRPr>
                <a:solidFill>
                  <a:srgbClr val="FFFFFF"/>
                </a:solidFill>
              </a:defRPr>
            </a:pPr>
            <a:endParaRPr/>
          </a:p>
        </p:txBody>
      </p:sp>
      <p:sp>
        <p:nvSpPr>
          <p:cNvPr id="517" name="Прямоугольник: скругленные верхние углы 30"/>
          <p:cNvSpPr/>
          <p:nvPr/>
        </p:nvSpPr>
        <p:spPr>
          <a:xfrm rot="16200000">
            <a:off x="2354152" y="4587294"/>
            <a:ext cx="2148728" cy="6858001"/>
          </a:xfrm>
          <a:prstGeom prst="rect">
            <a:avLst/>
          </a:prstGeom>
          <a:solidFill>
            <a:srgbClr val="404343">
              <a:alpha val="5098"/>
            </a:srgbClr>
          </a:solidFill>
          <a:ln w="12700">
            <a:miter lim="400000"/>
          </a:ln>
        </p:spPr>
        <p:txBody>
          <a:bodyPr lIns="45719" rIns="45719" anchor="ctr"/>
          <a:lstStyle/>
          <a:p>
            <a:pPr algn="ctr">
              <a:defRPr>
                <a:solidFill>
                  <a:srgbClr val="FFFFFF"/>
                </a:solidFill>
              </a:defRPr>
            </a:pPr>
            <a:endParaRPr/>
          </a:p>
        </p:txBody>
      </p:sp>
      <p:pic>
        <p:nvPicPr>
          <p:cNvPr id="518" name="Picture 102" descr="Picture 102"/>
          <p:cNvPicPr>
            <a:picLocks noChangeAspect="1"/>
          </p:cNvPicPr>
          <p:nvPr/>
        </p:nvPicPr>
        <p:blipFill>
          <a:blip r:embed="rId3">
            <a:extLst/>
          </a:blip>
          <a:srcRect l="5327" r="7703"/>
          <a:stretch>
            <a:fillRect/>
          </a:stretch>
        </p:blipFill>
        <p:spPr>
          <a:xfrm>
            <a:off x="148619" y="180677"/>
            <a:ext cx="2125873" cy="741141"/>
          </a:xfrm>
          <a:prstGeom prst="rect">
            <a:avLst/>
          </a:prstGeom>
          <a:ln w="12700">
            <a:miter lim="400000"/>
          </a:ln>
        </p:spPr>
      </p:pic>
      <p:sp>
        <p:nvSpPr>
          <p:cNvPr id="519" name="Straight Connector 13"/>
          <p:cNvSpPr/>
          <p:nvPr/>
        </p:nvSpPr>
        <p:spPr>
          <a:xfrm flipH="1" flipV="1">
            <a:off x="367328" y="898693"/>
            <a:ext cx="6122373" cy="1"/>
          </a:xfrm>
          <a:prstGeom prst="line">
            <a:avLst/>
          </a:prstGeom>
          <a:ln w="19050">
            <a:solidFill>
              <a:srgbClr val="CCD5DF"/>
            </a:solidFill>
          </a:ln>
        </p:spPr>
        <p:txBody>
          <a:bodyPr lIns="45719" rIns="45719"/>
          <a:lstStyle/>
          <a:p>
            <a:endParaRPr/>
          </a:p>
        </p:txBody>
      </p:sp>
      <p:sp>
        <p:nvSpPr>
          <p:cNvPr id="520" name="Rectangle: Rounded Corners 1"/>
          <p:cNvSpPr/>
          <p:nvPr/>
        </p:nvSpPr>
        <p:spPr>
          <a:xfrm>
            <a:off x="383098" y="1481498"/>
            <a:ext cx="6109778" cy="7387895"/>
          </a:xfrm>
          <a:prstGeom prst="roundRect">
            <a:avLst>
              <a:gd name="adj" fmla="val 3496"/>
            </a:avLst>
          </a:prstGeom>
          <a:solidFill>
            <a:srgbClr val="FFFFFF"/>
          </a:solidFill>
          <a:ln w="12700">
            <a:miter lim="400000"/>
          </a:ln>
          <a:effectLst>
            <a:outerShdw blurRad="190500" dist="38100" dir="2700000" rotWithShape="0">
              <a:srgbClr val="000000">
                <a:alpha val="38000"/>
              </a:srgbClr>
            </a:outerShdw>
          </a:effectLst>
        </p:spPr>
        <p:txBody>
          <a:bodyPr lIns="45719" rIns="45719" anchor="ctr"/>
          <a:lstStyle/>
          <a:p>
            <a:pPr algn="ctr">
              <a:defRPr>
                <a:solidFill>
                  <a:srgbClr val="FFFFFF"/>
                </a:solidFill>
              </a:defRPr>
            </a:pPr>
            <a:endParaRPr/>
          </a:p>
        </p:txBody>
      </p:sp>
      <p:pic>
        <p:nvPicPr>
          <p:cNvPr id="521" name="Рисунок 21" descr="Рисунок 21"/>
          <p:cNvPicPr>
            <a:picLocks noChangeAspect="1"/>
          </p:cNvPicPr>
          <p:nvPr/>
        </p:nvPicPr>
        <p:blipFill>
          <a:blip r:embed="rId4">
            <a:extLst/>
          </a:blip>
          <a:srcRect t="12619" r="971"/>
          <a:stretch>
            <a:fillRect/>
          </a:stretch>
        </p:blipFill>
        <p:spPr>
          <a:xfrm>
            <a:off x="552372" y="5376338"/>
            <a:ext cx="5756276" cy="3298826"/>
          </a:xfrm>
          <a:custGeom>
            <a:avLst/>
            <a:gdLst/>
            <a:ahLst/>
            <a:cxnLst>
              <a:cxn ang="0">
                <a:pos x="wd2" y="hd2"/>
              </a:cxn>
              <a:cxn ang="5400000">
                <a:pos x="wd2" y="hd2"/>
              </a:cxn>
              <a:cxn ang="10800000">
                <a:pos x="wd2" y="hd2"/>
              </a:cxn>
              <a:cxn ang="16200000">
                <a:pos x="wd2" y="hd2"/>
              </a:cxn>
            </a:cxnLst>
            <a:rect l="0" t="0" r="r" b="b"/>
            <a:pathLst>
              <a:path w="21600" h="21600" extrusionOk="0">
                <a:moveTo>
                  <a:pt x="548" y="0"/>
                </a:moveTo>
                <a:cubicBezTo>
                  <a:pt x="246" y="0"/>
                  <a:pt x="0" y="429"/>
                  <a:pt x="0" y="956"/>
                </a:cubicBezTo>
                <a:lnTo>
                  <a:pt x="0" y="20644"/>
                </a:lnTo>
                <a:cubicBezTo>
                  <a:pt x="0" y="21171"/>
                  <a:pt x="246" y="21600"/>
                  <a:pt x="548" y="21600"/>
                </a:cubicBezTo>
                <a:lnTo>
                  <a:pt x="21052" y="21600"/>
                </a:lnTo>
                <a:cubicBezTo>
                  <a:pt x="21354" y="21600"/>
                  <a:pt x="21600" y="21171"/>
                  <a:pt x="21600" y="20644"/>
                </a:cubicBezTo>
                <a:lnTo>
                  <a:pt x="21600" y="956"/>
                </a:lnTo>
                <a:cubicBezTo>
                  <a:pt x="21600" y="429"/>
                  <a:pt x="21354" y="0"/>
                  <a:pt x="21052" y="0"/>
                </a:cubicBezTo>
                <a:lnTo>
                  <a:pt x="548" y="0"/>
                </a:lnTo>
                <a:close/>
              </a:path>
            </a:pathLst>
          </a:custGeom>
          <a:ln w="12700">
            <a:miter lim="400000"/>
          </a:ln>
        </p:spPr>
      </p:pic>
      <p:pic>
        <p:nvPicPr>
          <p:cNvPr id="522" name="Рисунок 25" descr="Рисунок 25"/>
          <p:cNvPicPr>
            <a:picLocks noChangeAspect="1"/>
          </p:cNvPicPr>
          <p:nvPr/>
        </p:nvPicPr>
        <p:blipFill>
          <a:blip r:embed="rId5">
            <a:extLst/>
          </a:blip>
          <a:srcRect t="12619" r="967" b="5"/>
          <a:stretch>
            <a:fillRect/>
          </a:stretch>
        </p:blipFill>
        <p:spPr>
          <a:xfrm>
            <a:off x="552372" y="1657551"/>
            <a:ext cx="5771357" cy="3307160"/>
          </a:xfrm>
          <a:custGeom>
            <a:avLst/>
            <a:gdLst/>
            <a:ahLst/>
            <a:cxnLst>
              <a:cxn ang="0">
                <a:pos x="wd2" y="hd2"/>
              </a:cxn>
              <a:cxn ang="5400000">
                <a:pos x="wd2" y="hd2"/>
              </a:cxn>
              <a:cxn ang="10800000">
                <a:pos x="wd2" y="hd2"/>
              </a:cxn>
              <a:cxn ang="16200000">
                <a:pos x="wd2" y="hd2"/>
              </a:cxn>
            </a:cxnLst>
            <a:rect l="0" t="0" r="r" b="b"/>
            <a:pathLst>
              <a:path w="21600" h="21600" extrusionOk="0">
                <a:moveTo>
                  <a:pt x="550" y="0"/>
                </a:moveTo>
                <a:cubicBezTo>
                  <a:pt x="246" y="0"/>
                  <a:pt x="0" y="429"/>
                  <a:pt x="0" y="959"/>
                </a:cubicBezTo>
                <a:lnTo>
                  <a:pt x="0" y="20641"/>
                </a:lnTo>
                <a:cubicBezTo>
                  <a:pt x="0" y="21171"/>
                  <a:pt x="246" y="21600"/>
                  <a:pt x="550" y="21600"/>
                </a:cubicBezTo>
                <a:lnTo>
                  <a:pt x="21050" y="21600"/>
                </a:lnTo>
                <a:cubicBezTo>
                  <a:pt x="21354" y="21600"/>
                  <a:pt x="21600" y="21171"/>
                  <a:pt x="21600" y="20641"/>
                </a:cubicBezTo>
                <a:lnTo>
                  <a:pt x="21600" y="959"/>
                </a:lnTo>
                <a:cubicBezTo>
                  <a:pt x="21600" y="429"/>
                  <a:pt x="21354" y="0"/>
                  <a:pt x="21050" y="0"/>
                </a:cubicBezTo>
                <a:lnTo>
                  <a:pt x="550" y="0"/>
                </a:lnTo>
                <a:close/>
              </a:path>
            </a:pathLst>
          </a:custGeom>
          <a:ln w="12700">
            <a:miter lim="400000"/>
          </a:ln>
        </p:spPr>
      </p:pic>
      <p:sp>
        <p:nvSpPr>
          <p:cNvPr id="523" name="Straight Connector 13"/>
          <p:cNvSpPr/>
          <p:nvPr/>
        </p:nvSpPr>
        <p:spPr>
          <a:xfrm flipH="1" flipV="1">
            <a:off x="552371" y="5166850"/>
            <a:ext cx="5756354" cy="1"/>
          </a:xfrm>
          <a:prstGeom prst="line">
            <a:avLst/>
          </a:prstGeom>
          <a:ln w="19050">
            <a:solidFill>
              <a:srgbClr val="404343">
                <a:alpha val="10196"/>
              </a:srgbClr>
            </a:solidFill>
          </a:ln>
        </p:spPr>
        <p:txBody>
          <a:bodyPr lIns="45719" rIns="45719"/>
          <a:lstStyle/>
          <a:p>
            <a:endParaRPr/>
          </a:p>
        </p:txBody>
      </p:sp>
      <p:sp>
        <p:nvSpPr>
          <p:cNvPr id="524" name="Google Shape;322;p5"/>
          <p:cNvSpPr/>
          <p:nvPr/>
        </p:nvSpPr>
        <p:spPr>
          <a:xfrm>
            <a:off x="4956766" y="4384040"/>
            <a:ext cx="1285486" cy="406774"/>
          </a:xfrm>
          <a:prstGeom prst="roundRect">
            <a:avLst>
              <a:gd name="adj" fmla="val 19476"/>
            </a:avLst>
          </a:prstGeom>
          <a:solidFill>
            <a:srgbClr val="FFFFFF"/>
          </a:solidFill>
          <a:ln w="12700">
            <a:miter lim="400000"/>
          </a:ln>
          <a:effectLst>
            <a:outerShdw blurRad="63500" dist="25400" dir="7200000" rotWithShape="0">
              <a:srgbClr val="000000">
                <a:alpha val="15685"/>
              </a:srgbClr>
            </a:outerShdw>
          </a:effectLst>
        </p:spPr>
        <p:txBody>
          <a:bodyPr lIns="45719" rIns="45719" anchor="ctr"/>
          <a:lstStyle/>
          <a:p>
            <a:pPr algn="ctr">
              <a:defRPr sz="1800">
                <a:latin typeface="Calibri"/>
                <a:ea typeface="Calibri"/>
                <a:cs typeface="Calibri"/>
                <a:sym typeface="Calibri"/>
              </a:defRPr>
            </a:pPr>
            <a:endParaRPr/>
          </a:p>
        </p:txBody>
      </p:sp>
      <p:sp>
        <p:nvSpPr>
          <p:cNvPr id="525" name="Google Shape;323;p5"/>
          <p:cNvSpPr txBox="1"/>
          <p:nvPr/>
        </p:nvSpPr>
        <p:spPr>
          <a:xfrm>
            <a:off x="5230450" y="4441921"/>
            <a:ext cx="926510" cy="2642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116665"/>
              </a:lnSpc>
              <a:defRPr sz="1200">
                <a:solidFill>
                  <a:srgbClr val="404343"/>
                </a:solidFill>
              </a:defRPr>
            </a:lvl1pPr>
          </a:lstStyle>
          <a:p>
            <a:r>
              <a:t>Dark mode</a:t>
            </a:r>
          </a:p>
        </p:txBody>
      </p:sp>
      <p:sp>
        <p:nvSpPr>
          <p:cNvPr id="526" name="Google Shape;324;p5"/>
          <p:cNvSpPr/>
          <p:nvPr/>
        </p:nvSpPr>
        <p:spPr>
          <a:xfrm>
            <a:off x="5090514" y="4434299"/>
            <a:ext cx="52986" cy="311114"/>
          </a:xfrm>
          <a:prstGeom prst="roundRect">
            <a:avLst>
              <a:gd name="adj" fmla="val 50000"/>
            </a:avLst>
          </a:prstGeom>
          <a:solidFill>
            <a:srgbClr val="D7294A"/>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527" name="Google Shape;322;p5"/>
          <p:cNvSpPr/>
          <p:nvPr/>
        </p:nvSpPr>
        <p:spPr>
          <a:xfrm>
            <a:off x="908770" y="7343244"/>
            <a:ext cx="1811571" cy="482497"/>
          </a:xfrm>
          <a:prstGeom prst="roundRect">
            <a:avLst>
              <a:gd name="adj" fmla="val 19476"/>
            </a:avLst>
          </a:prstGeom>
          <a:solidFill>
            <a:srgbClr val="002F5F"/>
          </a:solidFill>
          <a:ln w="12700">
            <a:miter lim="400000"/>
          </a:ln>
          <a:effectLst>
            <a:outerShdw blurRad="63500" dist="25400" dir="7200000" rotWithShape="0">
              <a:srgbClr val="000000">
                <a:alpha val="15685"/>
              </a:srgbClr>
            </a:outerShdw>
          </a:effectLst>
        </p:spPr>
        <p:txBody>
          <a:bodyPr lIns="45719" rIns="45719" anchor="ctr"/>
          <a:lstStyle/>
          <a:p>
            <a:pPr algn="ctr">
              <a:defRPr sz="1800">
                <a:latin typeface="Calibri"/>
                <a:ea typeface="Calibri"/>
                <a:cs typeface="Calibri"/>
                <a:sym typeface="Calibri"/>
              </a:defRPr>
            </a:pPr>
            <a:endParaRPr/>
          </a:p>
        </p:txBody>
      </p:sp>
      <p:sp>
        <p:nvSpPr>
          <p:cNvPr id="528" name="Google Shape;323;p5"/>
          <p:cNvSpPr txBox="1"/>
          <p:nvPr/>
        </p:nvSpPr>
        <p:spPr>
          <a:xfrm>
            <a:off x="1205315" y="7438872"/>
            <a:ext cx="2606403" cy="2642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116665"/>
              </a:lnSpc>
              <a:defRPr sz="1200">
                <a:solidFill>
                  <a:srgbClr val="FFFFFF"/>
                </a:solidFill>
              </a:defRPr>
            </a:lvl1pPr>
          </a:lstStyle>
          <a:p>
            <a:r>
              <a:t>Statistics and KPIs</a:t>
            </a:r>
          </a:p>
        </p:txBody>
      </p:sp>
      <p:sp>
        <p:nvSpPr>
          <p:cNvPr id="529" name="Google Shape;324;p5"/>
          <p:cNvSpPr/>
          <p:nvPr/>
        </p:nvSpPr>
        <p:spPr>
          <a:xfrm>
            <a:off x="1042519" y="7399631"/>
            <a:ext cx="51451" cy="350355"/>
          </a:xfrm>
          <a:prstGeom prst="roundRect">
            <a:avLst>
              <a:gd name="adj" fmla="val 50000"/>
            </a:avLst>
          </a:prstGeom>
          <a:solidFill>
            <a:srgbClr val="D7294A"/>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530" name="Google Shape;783;p15"/>
          <p:cNvSpPr txBox="1"/>
          <p:nvPr/>
        </p:nvSpPr>
        <p:spPr>
          <a:xfrm>
            <a:off x="334589" y="9356138"/>
            <a:ext cx="2063115" cy="2146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355555"/>
              </a:lnSpc>
              <a:defRPr sz="900">
                <a:solidFill>
                  <a:srgbClr val="002F5F"/>
                </a:solidFill>
              </a:defRPr>
            </a:lvl1pPr>
          </a:lstStyle>
          <a:p>
            <a:r>
              <a:t>WWW.INSPECTOGROUP.COM</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 name="Google Shape;465;p8"/>
          <p:cNvSpPr/>
          <p:nvPr/>
        </p:nvSpPr>
        <p:spPr>
          <a:xfrm rot="10800000" flipH="1">
            <a:off x="0" y="-5821"/>
            <a:ext cx="6858000" cy="1296139"/>
          </a:xfrm>
          <a:prstGeom prst="rect">
            <a:avLst/>
          </a:prstGeom>
          <a:solidFill>
            <a:srgbClr val="002F5F"/>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533" name="Google Shape;466;p8"/>
          <p:cNvSpPr/>
          <p:nvPr/>
        </p:nvSpPr>
        <p:spPr>
          <a:xfrm>
            <a:off x="-4480346" y="1775198"/>
            <a:ext cx="1300482" cy="1300482"/>
          </a:xfrm>
          <a:prstGeom prst="rect">
            <a:avLst/>
          </a:prstGeom>
          <a:solidFill>
            <a:srgbClr val="002F5F"/>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534" name="Google Shape;467;p8"/>
          <p:cNvSpPr/>
          <p:nvPr/>
        </p:nvSpPr>
        <p:spPr>
          <a:xfrm>
            <a:off x="-3012726" y="1760277"/>
            <a:ext cx="1300482" cy="1300482"/>
          </a:xfrm>
          <a:prstGeom prst="rect">
            <a:avLst/>
          </a:prstGeom>
          <a:solidFill>
            <a:srgbClr val="D7294A"/>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535" name="Google Shape;468;p8"/>
          <p:cNvSpPr/>
          <p:nvPr/>
        </p:nvSpPr>
        <p:spPr>
          <a:xfrm>
            <a:off x="-1521740" y="1760277"/>
            <a:ext cx="1300482" cy="1300482"/>
          </a:xfrm>
          <a:prstGeom prst="rect">
            <a:avLst/>
          </a:prstGeom>
          <a:solidFill>
            <a:srgbClr val="404343"/>
          </a:solidFill>
          <a:ln w="12700">
            <a:miter lim="400000"/>
          </a:ln>
        </p:spPr>
        <p:txBody>
          <a:bodyPr lIns="45719" rIns="45719" anchor="ctr"/>
          <a:lstStyle/>
          <a:p>
            <a:pPr algn="ctr">
              <a:defRPr sz="1800">
                <a:latin typeface="Calibri"/>
                <a:ea typeface="Calibri"/>
                <a:cs typeface="Calibri"/>
                <a:sym typeface="Calibri"/>
              </a:defRPr>
            </a:pPr>
            <a:endParaRPr/>
          </a:p>
        </p:txBody>
      </p:sp>
      <p:pic>
        <p:nvPicPr>
          <p:cNvPr id="536" name="Google Shape;469;p8" descr="Google Shape;469;p8"/>
          <p:cNvPicPr>
            <a:picLocks noChangeAspect="1"/>
          </p:cNvPicPr>
          <p:nvPr/>
        </p:nvPicPr>
        <p:blipFill>
          <a:blip r:embed="rId2">
            <a:extLst/>
          </a:blip>
          <a:srcRect l="1357" t="19715" r="117" b="20705"/>
          <a:stretch>
            <a:fillRect/>
          </a:stretch>
        </p:blipFill>
        <p:spPr>
          <a:xfrm>
            <a:off x="3974446" y="7480299"/>
            <a:ext cx="2883694" cy="1073151"/>
          </a:xfrm>
          <a:custGeom>
            <a:avLst/>
            <a:gdLst/>
            <a:ahLst/>
            <a:cxnLst>
              <a:cxn ang="0">
                <a:pos x="wd2" y="hd2"/>
              </a:cxn>
              <a:cxn ang="5400000">
                <a:pos x="wd2" y="hd2"/>
              </a:cxn>
              <a:cxn ang="10800000">
                <a:pos x="wd2" y="hd2"/>
              </a:cxn>
              <a:cxn ang="16200000">
                <a:pos x="wd2" y="hd2"/>
              </a:cxn>
            </a:cxnLst>
            <a:rect l="0" t="0" r="r" b="b"/>
            <a:pathLst>
              <a:path w="21600" h="21600" extrusionOk="0">
                <a:moveTo>
                  <a:pt x="1341" y="0"/>
                </a:moveTo>
                <a:cubicBezTo>
                  <a:pt x="601" y="0"/>
                  <a:pt x="0" y="1614"/>
                  <a:pt x="0" y="3603"/>
                </a:cubicBezTo>
                <a:lnTo>
                  <a:pt x="0" y="17997"/>
                </a:lnTo>
                <a:cubicBezTo>
                  <a:pt x="0" y="19986"/>
                  <a:pt x="601" y="21600"/>
                  <a:pt x="1341" y="21600"/>
                </a:cubicBezTo>
                <a:lnTo>
                  <a:pt x="21600" y="21600"/>
                </a:lnTo>
                <a:lnTo>
                  <a:pt x="21600" y="0"/>
                </a:lnTo>
                <a:lnTo>
                  <a:pt x="1341" y="0"/>
                </a:lnTo>
                <a:close/>
              </a:path>
            </a:pathLst>
          </a:custGeom>
          <a:ln w="12700">
            <a:miter lim="400000"/>
          </a:ln>
        </p:spPr>
      </p:pic>
      <p:pic>
        <p:nvPicPr>
          <p:cNvPr id="537" name="Google Shape;470;p8" descr="Google Shape;470;p8"/>
          <p:cNvPicPr>
            <a:picLocks noChangeAspect="1"/>
          </p:cNvPicPr>
          <p:nvPr/>
        </p:nvPicPr>
        <p:blipFill>
          <a:blip r:embed="rId3">
            <a:extLst/>
          </a:blip>
          <a:srcRect t="32390" r="5" b="32390"/>
          <a:stretch>
            <a:fillRect/>
          </a:stretch>
        </p:blipFill>
        <p:spPr>
          <a:xfrm>
            <a:off x="1799239" y="7480299"/>
            <a:ext cx="2031207" cy="1073151"/>
          </a:xfrm>
          <a:custGeom>
            <a:avLst/>
            <a:gdLst/>
            <a:ahLst/>
            <a:cxnLst>
              <a:cxn ang="0">
                <a:pos x="wd2" y="hd2"/>
              </a:cxn>
              <a:cxn ang="5400000">
                <a:pos x="wd2" y="hd2"/>
              </a:cxn>
              <a:cxn ang="10800000">
                <a:pos x="wd2" y="hd2"/>
              </a:cxn>
              <a:cxn ang="16200000">
                <a:pos x="wd2" y="hd2"/>
              </a:cxn>
            </a:cxnLst>
            <a:rect l="0" t="0" r="r" b="b"/>
            <a:pathLst>
              <a:path w="21600" h="21600" extrusionOk="0">
                <a:moveTo>
                  <a:pt x="1903" y="0"/>
                </a:moveTo>
                <a:cubicBezTo>
                  <a:pt x="853" y="0"/>
                  <a:pt x="0" y="1614"/>
                  <a:pt x="0" y="3603"/>
                </a:cubicBezTo>
                <a:lnTo>
                  <a:pt x="0" y="17997"/>
                </a:lnTo>
                <a:cubicBezTo>
                  <a:pt x="0" y="19986"/>
                  <a:pt x="853" y="21600"/>
                  <a:pt x="1903" y="21600"/>
                </a:cubicBezTo>
                <a:lnTo>
                  <a:pt x="19701" y="21600"/>
                </a:lnTo>
                <a:cubicBezTo>
                  <a:pt x="20751" y="21600"/>
                  <a:pt x="21600" y="19986"/>
                  <a:pt x="21600" y="17997"/>
                </a:cubicBezTo>
                <a:lnTo>
                  <a:pt x="21600" y="3603"/>
                </a:lnTo>
                <a:cubicBezTo>
                  <a:pt x="21600" y="1614"/>
                  <a:pt x="20751" y="0"/>
                  <a:pt x="19701" y="0"/>
                </a:cubicBezTo>
                <a:lnTo>
                  <a:pt x="1903" y="0"/>
                </a:lnTo>
                <a:close/>
              </a:path>
            </a:pathLst>
          </a:custGeom>
          <a:ln w="12700">
            <a:miter lim="400000"/>
          </a:ln>
        </p:spPr>
      </p:pic>
      <p:pic>
        <p:nvPicPr>
          <p:cNvPr id="538" name="Google Shape;471;p8" descr="Google Shape;471;p8"/>
          <p:cNvPicPr>
            <a:picLocks noChangeAspect="1"/>
          </p:cNvPicPr>
          <p:nvPr/>
        </p:nvPicPr>
        <p:blipFill>
          <a:blip r:embed="rId4">
            <a:extLst/>
          </a:blip>
          <a:stretch>
            <a:fillRect/>
          </a:stretch>
        </p:blipFill>
        <p:spPr>
          <a:xfrm>
            <a:off x="39702" y="8813048"/>
            <a:ext cx="2154554" cy="653649"/>
          </a:xfrm>
          <a:prstGeom prst="rect">
            <a:avLst/>
          </a:prstGeom>
          <a:ln w="12700">
            <a:miter lim="400000"/>
          </a:ln>
        </p:spPr>
      </p:pic>
      <p:pic>
        <p:nvPicPr>
          <p:cNvPr id="539" name="Google Shape;472;p8" descr="Google Shape;472;p8"/>
          <p:cNvPicPr>
            <a:picLocks noChangeAspect="1"/>
          </p:cNvPicPr>
          <p:nvPr/>
        </p:nvPicPr>
        <p:blipFill>
          <a:blip r:embed="rId5">
            <a:extLst/>
          </a:blip>
          <a:srcRect l="4697" t="1758" r="16892" b="14426"/>
          <a:stretch>
            <a:fillRect/>
          </a:stretch>
        </p:blipFill>
        <p:spPr>
          <a:xfrm>
            <a:off x="-2415" y="1749425"/>
            <a:ext cx="2282826" cy="162679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19031" y="21600"/>
                </a:lnTo>
                <a:cubicBezTo>
                  <a:pt x="20448" y="21600"/>
                  <a:pt x="21600" y="19989"/>
                  <a:pt x="21600" y="18001"/>
                </a:cubicBezTo>
                <a:lnTo>
                  <a:pt x="21600" y="3599"/>
                </a:lnTo>
                <a:cubicBezTo>
                  <a:pt x="21600" y="1611"/>
                  <a:pt x="20448" y="0"/>
                  <a:pt x="19031" y="0"/>
                </a:cubicBezTo>
                <a:lnTo>
                  <a:pt x="0" y="0"/>
                </a:lnTo>
                <a:close/>
              </a:path>
            </a:pathLst>
          </a:custGeom>
          <a:ln w="12700">
            <a:miter lim="400000"/>
          </a:ln>
        </p:spPr>
      </p:pic>
      <p:sp>
        <p:nvSpPr>
          <p:cNvPr id="540" name="Google Shape;473;p8"/>
          <p:cNvSpPr txBox="1"/>
          <p:nvPr/>
        </p:nvSpPr>
        <p:spPr>
          <a:xfrm>
            <a:off x="6311381" y="9181558"/>
            <a:ext cx="328347" cy="2146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355555"/>
              </a:lnSpc>
              <a:defRPr sz="900">
                <a:solidFill>
                  <a:srgbClr val="002F5F"/>
                </a:solidFill>
              </a:defRPr>
            </a:lvl1pPr>
          </a:lstStyle>
          <a:p>
            <a:r>
              <a:t>09</a:t>
            </a:r>
          </a:p>
        </p:txBody>
      </p:sp>
      <p:sp>
        <p:nvSpPr>
          <p:cNvPr id="541" name="Google Shape;474;p8"/>
          <p:cNvSpPr/>
          <p:nvPr/>
        </p:nvSpPr>
        <p:spPr>
          <a:xfrm flipH="1" flipV="1">
            <a:off x="371474" y="9356138"/>
            <a:ext cx="6118227" cy="2"/>
          </a:xfrm>
          <a:prstGeom prst="line">
            <a:avLst/>
          </a:prstGeom>
          <a:ln w="19050">
            <a:solidFill>
              <a:srgbClr val="002F5F"/>
            </a:solidFill>
            <a:miter lim="8000"/>
          </a:ln>
        </p:spPr>
        <p:txBody>
          <a:bodyPr lIns="45719" rIns="45719"/>
          <a:lstStyle/>
          <a:p>
            <a:endParaRPr/>
          </a:p>
        </p:txBody>
      </p:sp>
      <p:sp>
        <p:nvSpPr>
          <p:cNvPr id="542" name="Google Shape;475;p8"/>
          <p:cNvSpPr/>
          <p:nvPr/>
        </p:nvSpPr>
        <p:spPr>
          <a:xfrm>
            <a:off x="368934" y="818426"/>
            <a:ext cx="907099" cy="131033"/>
          </a:xfrm>
          <a:prstGeom prst="rect">
            <a:avLst/>
          </a:prstGeom>
          <a:solidFill>
            <a:srgbClr val="D7294A"/>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543" name="Google Shape;476;p8"/>
          <p:cNvSpPr/>
          <p:nvPr/>
        </p:nvSpPr>
        <p:spPr>
          <a:xfrm rot="5400000">
            <a:off x="-305093" y="3933642"/>
            <a:ext cx="3617306" cy="2989265"/>
          </a:xfrm>
          <a:custGeom>
            <a:avLst/>
            <a:gdLst/>
            <a:ahLst/>
            <a:cxnLst>
              <a:cxn ang="0">
                <a:pos x="wd2" y="hd2"/>
              </a:cxn>
              <a:cxn ang="5400000">
                <a:pos x="wd2" y="hd2"/>
              </a:cxn>
              <a:cxn ang="10800000">
                <a:pos x="wd2" y="hd2"/>
              </a:cxn>
              <a:cxn ang="16200000">
                <a:pos x="wd2" y="hd2"/>
              </a:cxn>
            </a:cxnLst>
            <a:rect l="0" t="0" r="r" b="b"/>
            <a:pathLst>
              <a:path w="21600" h="21600" extrusionOk="0">
                <a:moveTo>
                  <a:pt x="2975" y="0"/>
                </a:moveTo>
                <a:lnTo>
                  <a:pt x="18625" y="0"/>
                </a:lnTo>
                <a:cubicBezTo>
                  <a:pt x="20268" y="0"/>
                  <a:pt x="21600" y="1612"/>
                  <a:pt x="21600" y="3600"/>
                </a:cubicBezTo>
                <a:lnTo>
                  <a:pt x="21600" y="21600"/>
                </a:lnTo>
                <a:lnTo>
                  <a:pt x="0" y="21600"/>
                </a:lnTo>
                <a:lnTo>
                  <a:pt x="0" y="3600"/>
                </a:lnTo>
                <a:cubicBezTo>
                  <a:pt x="0" y="1612"/>
                  <a:pt x="1332" y="0"/>
                  <a:pt x="2975" y="0"/>
                </a:cubicBezTo>
                <a:close/>
              </a:path>
            </a:pathLst>
          </a:custGeom>
          <a:solidFill>
            <a:srgbClr val="FFFFFF"/>
          </a:solidFill>
          <a:ln w="12700">
            <a:miter lim="400000"/>
          </a:ln>
          <a:effectLst>
            <a:outerShdw blurRad="127000" dist="25400" dir="7680000" rotWithShape="0">
              <a:srgbClr val="000000">
                <a:alpha val="27843"/>
              </a:srgbClr>
            </a:outerShdw>
          </a:effectLst>
        </p:spPr>
        <p:txBody>
          <a:bodyPr lIns="45719" rIns="45719" anchor="ctr"/>
          <a:lstStyle/>
          <a:p>
            <a:pPr algn="ctr">
              <a:defRPr sz="1800">
                <a:latin typeface="Calibri"/>
                <a:ea typeface="Calibri"/>
                <a:cs typeface="Calibri"/>
                <a:sym typeface="Calibri"/>
              </a:defRPr>
            </a:pPr>
            <a:endParaRPr/>
          </a:p>
        </p:txBody>
      </p:sp>
      <p:pic>
        <p:nvPicPr>
          <p:cNvPr id="544" name="Google Shape;477;p8" descr="Google Shape;477;p8"/>
          <p:cNvPicPr>
            <a:picLocks noChangeAspect="1"/>
          </p:cNvPicPr>
          <p:nvPr/>
        </p:nvPicPr>
        <p:blipFill>
          <a:blip r:embed="rId6">
            <a:extLst/>
          </a:blip>
          <a:srcRect l="21840" r="29313" b="4"/>
          <a:stretch>
            <a:fillRect/>
          </a:stretch>
        </p:blipFill>
        <p:spPr>
          <a:xfrm>
            <a:off x="365124" y="3731364"/>
            <a:ext cx="2487614" cy="3393679"/>
          </a:xfrm>
          <a:custGeom>
            <a:avLst/>
            <a:gdLst/>
            <a:ahLst/>
            <a:cxnLst>
              <a:cxn ang="0">
                <a:pos x="wd2" y="hd2"/>
              </a:cxn>
              <a:cxn ang="5400000">
                <a:pos x="wd2" y="hd2"/>
              </a:cxn>
              <a:cxn ang="10800000">
                <a:pos x="wd2" y="hd2"/>
              </a:cxn>
              <a:cxn ang="16200000">
                <a:pos x="wd2" y="hd2"/>
              </a:cxn>
            </a:cxnLst>
            <a:rect l="0" t="0" r="r" b="b"/>
            <a:pathLst>
              <a:path w="21600" h="21600" extrusionOk="0">
                <a:moveTo>
                  <a:pt x="3601" y="0"/>
                </a:moveTo>
                <a:cubicBezTo>
                  <a:pt x="1613" y="0"/>
                  <a:pt x="0" y="1182"/>
                  <a:pt x="0" y="2640"/>
                </a:cubicBezTo>
                <a:lnTo>
                  <a:pt x="0" y="18963"/>
                </a:lnTo>
                <a:cubicBezTo>
                  <a:pt x="0" y="20420"/>
                  <a:pt x="1613" y="21600"/>
                  <a:pt x="3601" y="21600"/>
                </a:cubicBezTo>
                <a:lnTo>
                  <a:pt x="17999" y="21600"/>
                </a:lnTo>
                <a:cubicBezTo>
                  <a:pt x="19987" y="21600"/>
                  <a:pt x="21600" y="20420"/>
                  <a:pt x="21600" y="18963"/>
                </a:cubicBezTo>
                <a:lnTo>
                  <a:pt x="21600" y="2640"/>
                </a:lnTo>
                <a:cubicBezTo>
                  <a:pt x="21600" y="1182"/>
                  <a:pt x="19987" y="0"/>
                  <a:pt x="17999" y="0"/>
                </a:cubicBezTo>
                <a:lnTo>
                  <a:pt x="3601" y="0"/>
                </a:lnTo>
                <a:close/>
              </a:path>
            </a:pathLst>
          </a:custGeom>
          <a:ln w="12700">
            <a:miter lim="400000"/>
          </a:ln>
        </p:spPr>
      </p:pic>
      <p:sp>
        <p:nvSpPr>
          <p:cNvPr id="545" name="Google Shape;478;p8"/>
          <p:cNvSpPr/>
          <p:nvPr/>
        </p:nvSpPr>
        <p:spPr>
          <a:xfrm flipH="1" flipV="1">
            <a:off x="3144241" y="4000639"/>
            <a:ext cx="3711385" cy="2"/>
          </a:xfrm>
          <a:prstGeom prst="line">
            <a:avLst/>
          </a:prstGeom>
          <a:ln w="19050">
            <a:solidFill>
              <a:srgbClr val="404343">
                <a:alpha val="9803"/>
              </a:srgbClr>
            </a:solidFill>
            <a:miter lim="8000"/>
          </a:ln>
        </p:spPr>
        <p:txBody>
          <a:bodyPr lIns="45719" rIns="45719"/>
          <a:lstStyle/>
          <a:p>
            <a:endParaRPr/>
          </a:p>
        </p:txBody>
      </p:sp>
      <p:sp>
        <p:nvSpPr>
          <p:cNvPr id="546" name="Google Shape;479;p8"/>
          <p:cNvSpPr/>
          <p:nvPr/>
        </p:nvSpPr>
        <p:spPr>
          <a:xfrm flipH="1">
            <a:off x="3170517" y="7334832"/>
            <a:ext cx="3711385" cy="2"/>
          </a:xfrm>
          <a:prstGeom prst="line">
            <a:avLst/>
          </a:prstGeom>
          <a:ln w="19050">
            <a:solidFill>
              <a:srgbClr val="404343">
                <a:alpha val="9803"/>
              </a:srgbClr>
            </a:solidFill>
            <a:miter lim="8000"/>
          </a:ln>
        </p:spPr>
        <p:txBody>
          <a:bodyPr lIns="45719" rIns="45719"/>
          <a:lstStyle/>
          <a:p>
            <a:endParaRPr/>
          </a:p>
        </p:txBody>
      </p:sp>
      <p:pic>
        <p:nvPicPr>
          <p:cNvPr id="547" name="Google Shape;480;p8" descr="Google Shape;480;p8"/>
          <p:cNvPicPr>
            <a:picLocks noChangeAspect="1"/>
          </p:cNvPicPr>
          <p:nvPr/>
        </p:nvPicPr>
        <p:blipFill>
          <a:blip r:embed="rId7">
            <a:extLst/>
          </a:blip>
          <a:srcRect l="3338" t="21747" r="1874" b="15588"/>
          <a:stretch>
            <a:fillRect/>
          </a:stretch>
        </p:blipFill>
        <p:spPr>
          <a:xfrm>
            <a:off x="1" y="7480299"/>
            <a:ext cx="1623219" cy="107315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19218" y="21600"/>
                </a:lnTo>
                <a:cubicBezTo>
                  <a:pt x="20533" y="21600"/>
                  <a:pt x="21600" y="19986"/>
                  <a:pt x="21600" y="17997"/>
                </a:cubicBezTo>
                <a:lnTo>
                  <a:pt x="21600" y="3603"/>
                </a:lnTo>
                <a:cubicBezTo>
                  <a:pt x="21600" y="1614"/>
                  <a:pt x="20533" y="0"/>
                  <a:pt x="19218" y="0"/>
                </a:cubicBezTo>
                <a:lnTo>
                  <a:pt x="0" y="0"/>
                </a:lnTo>
                <a:close/>
              </a:path>
            </a:pathLst>
          </a:custGeom>
          <a:ln w="12700">
            <a:miter lim="400000"/>
          </a:ln>
        </p:spPr>
      </p:pic>
      <p:sp>
        <p:nvSpPr>
          <p:cNvPr id="548" name="Google Shape;481;p8"/>
          <p:cNvSpPr txBox="1"/>
          <p:nvPr/>
        </p:nvSpPr>
        <p:spPr>
          <a:xfrm>
            <a:off x="321195" y="337610"/>
            <a:ext cx="5612945" cy="52317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defRPr sz="2800">
                <a:solidFill>
                  <a:srgbClr val="FFFFFF"/>
                </a:solidFill>
              </a:defRPr>
            </a:lvl1pPr>
          </a:lstStyle>
          <a:p>
            <a:r>
              <a:rPr lang="de-DE" dirty="0" smtClean="0"/>
              <a:t>KI – künstliche Intelligenz</a:t>
            </a:r>
            <a:endParaRPr dirty="0"/>
          </a:p>
        </p:txBody>
      </p:sp>
      <p:sp>
        <p:nvSpPr>
          <p:cNvPr id="549" name="Google Shape;482;p8"/>
          <p:cNvSpPr txBox="1"/>
          <p:nvPr/>
        </p:nvSpPr>
        <p:spPr>
          <a:xfrm>
            <a:off x="2547954" y="1693259"/>
            <a:ext cx="3899204" cy="20312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lgn="just">
              <a:defRPr sz="900">
                <a:solidFill>
                  <a:srgbClr val="002F5F"/>
                </a:solidFill>
              </a:defRPr>
            </a:pPr>
            <a:r>
              <a:rPr lang="de-DE" dirty="0" smtClean="0"/>
              <a:t>Indem es seine Fähigkeiten über die reine Dgitalisierung hinaus ausweitet, nutzt INSPECTO DQI künstliche Intelligenz, um die Entscheidungsfindung während der Inspektionen zu unterstützen. Die Einführung eines KI-Moduls, entwickelt von unseren internen PhD-Experten, ist auf die Erkennung von Rissen in Schweißnähten und Stahlstrukturen spezialisiert.</a:t>
            </a:r>
          </a:p>
          <a:p>
            <a:pPr algn="just">
              <a:defRPr sz="900">
                <a:solidFill>
                  <a:srgbClr val="002F5F"/>
                </a:solidFill>
              </a:defRPr>
            </a:pPr>
            <a:endParaRPr lang="de-DE" dirty="0"/>
          </a:p>
          <a:p>
            <a:pPr algn="just">
              <a:defRPr sz="900">
                <a:solidFill>
                  <a:srgbClr val="002F5F"/>
                </a:solidFill>
              </a:defRPr>
            </a:pPr>
            <a:r>
              <a:rPr lang="de-DE" dirty="0" smtClean="0"/>
              <a:t>Diese bahnbrechende Technologie verwendet spezifische Algorithmen, Computer Vision, maschinelles Lernen und umfassende Datenbanken. Sie ermöglicht das Scannen von Teilen mit jedem  mit Kamera ausgettatetem Gerät, um die Genauigkeit bei der Identifizierung von Rissen sicherzustellen. Zusätzlich zu traditionellen Methoden, wie Farbeindringprüfung und  Magnetpulverprüfung, bieten die KI-Module von INSPECTO DQI eine Lösung für verschiedene Branchen und entsprechen der wachsenden Nachfrage nach technologischer Unterstützung.</a:t>
            </a:r>
            <a:endParaRPr dirty="0"/>
          </a:p>
        </p:txBody>
      </p:sp>
      <p:sp>
        <p:nvSpPr>
          <p:cNvPr id="550" name="Google Shape;483;p8"/>
          <p:cNvSpPr txBox="1"/>
          <p:nvPr/>
        </p:nvSpPr>
        <p:spPr>
          <a:xfrm>
            <a:off x="3190556" y="4032365"/>
            <a:ext cx="3256603" cy="34467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lgn="just">
              <a:lnSpc>
                <a:spcPct val="122221"/>
              </a:lnSpc>
              <a:defRPr sz="900" b="1">
                <a:solidFill>
                  <a:srgbClr val="002F5F"/>
                </a:solidFill>
              </a:defRPr>
            </a:pPr>
            <a:r>
              <a:rPr lang="de-DE" dirty="0" smtClean="0"/>
              <a:t>Entwickeln Sie IHR KI-Modul:</a:t>
            </a:r>
            <a:endParaRPr b="0" dirty="0"/>
          </a:p>
          <a:p>
            <a:pPr algn="just">
              <a:defRPr sz="900">
                <a:solidFill>
                  <a:srgbClr val="002F5F"/>
                </a:solidFill>
              </a:defRPr>
            </a:pPr>
            <a:r>
              <a:rPr lang="de-DE" dirty="0" smtClean="0"/>
              <a:t>Mit</a:t>
            </a:r>
            <a:r>
              <a:rPr dirty="0" smtClean="0"/>
              <a:t> </a:t>
            </a:r>
            <a:r>
              <a:rPr lang="de-DE" b="1" dirty="0" smtClean="0">
                <a:solidFill>
                  <a:srgbClr val="D7294A"/>
                </a:solidFill>
              </a:rPr>
              <a:t>künstlichen Intelligenzmodulen</a:t>
            </a:r>
            <a:r>
              <a:rPr dirty="0" smtClean="0"/>
              <a:t>, </a:t>
            </a:r>
            <a:r>
              <a:rPr lang="de-DE" dirty="0" smtClean="0"/>
              <a:t>kann </a:t>
            </a:r>
            <a:r>
              <a:rPr b="1" dirty="0" err="1" smtClean="0"/>
              <a:t>Inspecto</a:t>
            </a:r>
            <a:r>
              <a:rPr b="1" dirty="0" smtClean="0"/>
              <a:t> </a:t>
            </a:r>
            <a:r>
              <a:rPr b="1" dirty="0"/>
              <a:t>DQI </a:t>
            </a:r>
            <a:r>
              <a:rPr lang="de-DE" dirty="0" smtClean="0"/>
              <a:t>individuell auf die einzigartigen Anforderungen jedes Kunden zugeschnitten werden. Diese Module sind sorgfältig konzipiert, um fortgeschrittene Unterstüzung für Nutzer bereitzustellen, die Sicherheit zu verbessern und operative Zeitpläne und Kosten zu optimieren. </a:t>
            </a:r>
          </a:p>
          <a:p>
            <a:pPr algn="just">
              <a:defRPr sz="900">
                <a:solidFill>
                  <a:srgbClr val="002F5F"/>
                </a:solidFill>
              </a:defRPr>
            </a:pPr>
            <a:endParaRPr lang="de-DE" dirty="0"/>
          </a:p>
          <a:p>
            <a:pPr algn="just">
              <a:defRPr sz="900">
                <a:solidFill>
                  <a:srgbClr val="002F5F"/>
                </a:solidFill>
              </a:defRPr>
            </a:pPr>
            <a:r>
              <a:rPr lang="de-DE" dirty="0" smtClean="0"/>
              <a:t>Inspecto DQIs KI ist keine Einheitslösung; stattdessen handelt es sich um einen maßgeschneiderten Service, der sich an die spezifischen Anforderungen Ihres Unternehmens anpasst. Die Fähigkeiten des maschinellen Lernens vereinfachen nicht nur operative Vorgänge, sondern tragen auch dazu bei, Risiken zu reduzieren und die Gesamteffizienz zu steigern.</a:t>
            </a:r>
          </a:p>
          <a:p>
            <a:pPr algn="just">
              <a:defRPr sz="900">
                <a:solidFill>
                  <a:srgbClr val="002F5F"/>
                </a:solidFill>
              </a:defRPr>
            </a:pPr>
            <a:endParaRPr lang="de-DE" dirty="0"/>
          </a:p>
          <a:p>
            <a:pPr algn="just">
              <a:defRPr sz="900">
                <a:solidFill>
                  <a:srgbClr val="002F5F"/>
                </a:solidFill>
              </a:defRPr>
            </a:pPr>
            <a:r>
              <a:rPr lang="de-DE" dirty="0" smtClean="0"/>
              <a:t>Bei der Auswahl der KI-module von Inspecto DQI investieren Sie in ein System, welches darauf ausgerichtet ist, Leistung zu maximieren, Sicherheit zu gewährleisten und operative Budgets zu optimieren.</a:t>
            </a:r>
          </a:p>
          <a:p>
            <a:pPr algn="just">
              <a:defRPr sz="900">
                <a:solidFill>
                  <a:srgbClr val="002F5F"/>
                </a:solidFill>
              </a:defRPr>
            </a:pPr>
            <a:endParaRPr lang="de-DE" dirty="0"/>
          </a:p>
          <a:p>
            <a:pPr algn="just">
              <a:defRPr sz="900">
                <a:solidFill>
                  <a:srgbClr val="002F5F"/>
                </a:solidFill>
              </a:defRPr>
            </a:pPr>
            <a:r>
              <a:rPr lang="de-DE" dirty="0" smtClean="0"/>
              <a:t>Kontaktieren sie uns noch heute, um herauszufinden, wie Inspecto Ihre Herangehensweise an Qualitätsmanagement und betriebliche Sicherheit transformieren und verbessern kann.</a:t>
            </a:r>
            <a:endParaRPr dirty="0"/>
          </a:p>
        </p:txBody>
      </p:sp>
      <p:sp>
        <p:nvSpPr>
          <p:cNvPr id="551" name="Google Shape;783;p15"/>
          <p:cNvSpPr txBox="1"/>
          <p:nvPr/>
        </p:nvSpPr>
        <p:spPr>
          <a:xfrm>
            <a:off x="334589" y="9356138"/>
            <a:ext cx="2063115" cy="2146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355555"/>
              </a:lnSpc>
              <a:defRPr sz="900">
                <a:solidFill>
                  <a:srgbClr val="002F5F"/>
                </a:solidFill>
              </a:defRPr>
            </a:lvl1pPr>
          </a:lstStyle>
          <a:p>
            <a:r>
              <a:t>WWW.INSPECTOGROUP.COM</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3" name="Google Shape;489;p9" descr="Google Shape;489;p9"/>
          <p:cNvPicPr>
            <a:picLocks noChangeAspect="1"/>
          </p:cNvPicPr>
          <p:nvPr/>
        </p:nvPicPr>
        <p:blipFill>
          <a:blip r:embed="rId2">
            <a:extLst/>
          </a:blip>
          <a:stretch>
            <a:fillRect/>
          </a:stretch>
        </p:blipFill>
        <p:spPr>
          <a:xfrm>
            <a:off x="39702" y="8813048"/>
            <a:ext cx="2154554" cy="653651"/>
          </a:xfrm>
          <a:prstGeom prst="rect">
            <a:avLst/>
          </a:prstGeom>
          <a:ln w="12700">
            <a:miter lim="400000"/>
          </a:ln>
        </p:spPr>
      </p:pic>
      <p:sp>
        <p:nvSpPr>
          <p:cNvPr id="554" name="Google Shape;490;p9"/>
          <p:cNvSpPr/>
          <p:nvPr/>
        </p:nvSpPr>
        <p:spPr>
          <a:xfrm rot="16200000">
            <a:off x="2876627" y="4873083"/>
            <a:ext cx="1104749" cy="6858001"/>
          </a:xfrm>
          <a:prstGeom prst="rect">
            <a:avLst/>
          </a:prstGeom>
          <a:solidFill>
            <a:srgbClr val="404343">
              <a:alpha val="4705"/>
            </a:srgbClr>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555" name="Google Shape;491;p9"/>
          <p:cNvSpPr/>
          <p:nvPr/>
        </p:nvSpPr>
        <p:spPr>
          <a:xfrm>
            <a:off x="368933" y="7897679"/>
            <a:ext cx="6120768" cy="823398"/>
          </a:xfrm>
          <a:prstGeom prst="roundRect">
            <a:avLst>
              <a:gd name="adj" fmla="val 19476"/>
            </a:avLst>
          </a:prstGeom>
          <a:solidFill>
            <a:srgbClr val="FFFFFF"/>
          </a:solidFill>
          <a:ln w="12700">
            <a:miter lim="400000"/>
          </a:ln>
          <a:effectLst>
            <a:outerShdw blurRad="63500" dist="25400" dir="7200000" rotWithShape="0">
              <a:srgbClr val="000000">
                <a:alpha val="15685"/>
              </a:srgbClr>
            </a:outerShdw>
          </a:effectLst>
        </p:spPr>
        <p:txBody>
          <a:bodyPr lIns="45719" rIns="45719" anchor="ctr"/>
          <a:lstStyle/>
          <a:p>
            <a:pPr algn="ctr">
              <a:defRPr sz="1800">
                <a:latin typeface="Calibri"/>
                <a:ea typeface="Calibri"/>
                <a:cs typeface="Calibri"/>
                <a:sym typeface="Calibri"/>
              </a:defRPr>
            </a:pPr>
            <a:endParaRPr/>
          </a:p>
        </p:txBody>
      </p:sp>
      <p:sp>
        <p:nvSpPr>
          <p:cNvPr id="556" name="Google Shape;492;p9"/>
          <p:cNvSpPr/>
          <p:nvPr/>
        </p:nvSpPr>
        <p:spPr>
          <a:xfrm rot="10800000" flipH="1">
            <a:off x="2375" y="0"/>
            <a:ext cx="6858001" cy="2162175"/>
          </a:xfrm>
          <a:prstGeom prst="rect">
            <a:avLst/>
          </a:prstGeom>
          <a:solidFill>
            <a:srgbClr val="002F5F"/>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557" name="Google Shape;493;p9"/>
          <p:cNvSpPr/>
          <p:nvPr/>
        </p:nvSpPr>
        <p:spPr>
          <a:xfrm>
            <a:off x="-4480346" y="1775198"/>
            <a:ext cx="1300483" cy="1300482"/>
          </a:xfrm>
          <a:prstGeom prst="rect">
            <a:avLst/>
          </a:prstGeom>
          <a:solidFill>
            <a:srgbClr val="002F5F"/>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558" name="Google Shape;494;p9"/>
          <p:cNvSpPr/>
          <p:nvPr/>
        </p:nvSpPr>
        <p:spPr>
          <a:xfrm>
            <a:off x="-3012726" y="1760277"/>
            <a:ext cx="1300482" cy="1300482"/>
          </a:xfrm>
          <a:prstGeom prst="rect">
            <a:avLst/>
          </a:prstGeom>
          <a:solidFill>
            <a:srgbClr val="D7294A"/>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559" name="Google Shape;495;p9"/>
          <p:cNvSpPr/>
          <p:nvPr/>
        </p:nvSpPr>
        <p:spPr>
          <a:xfrm>
            <a:off x="-1521740" y="1760277"/>
            <a:ext cx="1300482" cy="1300482"/>
          </a:xfrm>
          <a:prstGeom prst="rect">
            <a:avLst/>
          </a:prstGeom>
          <a:solidFill>
            <a:srgbClr val="404343"/>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560" name="Google Shape;496;p9"/>
          <p:cNvSpPr txBox="1"/>
          <p:nvPr/>
        </p:nvSpPr>
        <p:spPr>
          <a:xfrm>
            <a:off x="322932" y="324156"/>
            <a:ext cx="5612946" cy="52317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defRPr sz="2800">
                <a:solidFill>
                  <a:srgbClr val="FFFFFF"/>
                </a:solidFill>
              </a:defRPr>
            </a:lvl1pPr>
          </a:lstStyle>
          <a:p>
            <a:r>
              <a:rPr lang="de-DE" dirty="0" smtClean="0"/>
              <a:t>Vorteile von </a:t>
            </a:r>
            <a:r>
              <a:rPr dirty="0" err="1" smtClean="0"/>
              <a:t>Inspecto</a:t>
            </a:r>
            <a:r>
              <a:rPr dirty="0" smtClean="0"/>
              <a:t> </a:t>
            </a:r>
            <a:r>
              <a:rPr dirty="0"/>
              <a:t>DQI</a:t>
            </a:r>
          </a:p>
        </p:txBody>
      </p:sp>
      <p:sp>
        <p:nvSpPr>
          <p:cNvPr id="561" name="Google Shape;497;p9"/>
          <p:cNvSpPr txBox="1"/>
          <p:nvPr/>
        </p:nvSpPr>
        <p:spPr>
          <a:xfrm>
            <a:off x="321193" y="1242510"/>
            <a:ext cx="6122789" cy="7405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lgn="just">
              <a:lnSpc>
                <a:spcPct val="116665"/>
              </a:lnSpc>
              <a:defRPr sz="1200">
                <a:solidFill>
                  <a:srgbClr val="FFFFFF"/>
                </a:solidFill>
                <a:latin typeface="Montserrat Medium"/>
                <a:ea typeface="Montserrat Medium"/>
                <a:cs typeface="Montserrat Medium"/>
                <a:sym typeface="Montserrat Medium"/>
              </a:defRPr>
            </a:pPr>
            <a:r>
              <a:rPr dirty="0" err="1"/>
              <a:t>Inspecto</a:t>
            </a:r>
            <a:r>
              <a:rPr dirty="0"/>
              <a:t> DQI </a:t>
            </a:r>
            <a:r>
              <a:rPr lang="de-DE" dirty="0" smtClean="0">
                <a:latin typeface="+mj-lt"/>
                <a:ea typeface="+mj-ea"/>
                <a:cs typeface="+mj-cs"/>
                <a:sym typeface="Arial"/>
              </a:rPr>
              <a:t>steht an der Spitze der Innovation und bietet Ihnen eine fortschrittliche Lösung, die nicht nur auf die aktuellen Geschäftsbedürfnisse reagiert, sondern auch dazu beiträgt, Sie auf zukünftige Herausforderungen vorzubereiten.</a:t>
            </a:r>
            <a:endParaRPr dirty="0">
              <a:latin typeface="+mj-lt"/>
              <a:ea typeface="+mj-ea"/>
              <a:cs typeface="+mj-cs"/>
              <a:sym typeface="Arial"/>
            </a:endParaRPr>
          </a:p>
        </p:txBody>
      </p:sp>
      <p:sp>
        <p:nvSpPr>
          <p:cNvPr id="562" name="Google Shape;498;p9"/>
          <p:cNvSpPr/>
          <p:nvPr/>
        </p:nvSpPr>
        <p:spPr>
          <a:xfrm>
            <a:off x="368933" y="818426"/>
            <a:ext cx="907100" cy="131034"/>
          </a:xfrm>
          <a:prstGeom prst="rect">
            <a:avLst/>
          </a:prstGeom>
          <a:solidFill>
            <a:srgbClr val="D7294A"/>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563" name="Google Shape;499;p9"/>
          <p:cNvSpPr txBox="1"/>
          <p:nvPr/>
        </p:nvSpPr>
        <p:spPr>
          <a:xfrm>
            <a:off x="321193" y="2431013"/>
            <a:ext cx="4761745" cy="3083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77777"/>
              </a:lnSpc>
              <a:defRPr sz="1800">
                <a:solidFill>
                  <a:srgbClr val="D7294A"/>
                </a:solidFill>
              </a:defRPr>
            </a:lvl1pPr>
          </a:lstStyle>
          <a:p>
            <a:r>
              <a:rPr lang="de-DE" dirty="0" smtClean="0"/>
              <a:t>Einige Hauptvorteile</a:t>
            </a:r>
            <a:r>
              <a:rPr dirty="0" smtClean="0"/>
              <a:t>:</a:t>
            </a:r>
            <a:endParaRPr dirty="0"/>
          </a:p>
        </p:txBody>
      </p:sp>
      <p:sp>
        <p:nvSpPr>
          <p:cNvPr id="564" name="Google Shape;500;p9"/>
          <p:cNvSpPr txBox="1"/>
          <p:nvPr/>
        </p:nvSpPr>
        <p:spPr>
          <a:xfrm>
            <a:off x="6311381" y="9181558"/>
            <a:ext cx="328349" cy="2146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355555"/>
              </a:lnSpc>
              <a:defRPr sz="900">
                <a:solidFill>
                  <a:srgbClr val="002F5F"/>
                </a:solidFill>
              </a:defRPr>
            </a:lvl1pPr>
          </a:lstStyle>
          <a:p>
            <a:r>
              <a:t>08</a:t>
            </a:r>
          </a:p>
        </p:txBody>
      </p:sp>
      <p:sp>
        <p:nvSpPr>
          <p:cNvPr id="565" name="Google Shape;502;p9"/>
          <p:cNvSpPr/>
          <p:nvPr/>
        </p:nvSpPr>
        <p:spPr>
          <a:xfrm flipH="1" flipV="1">
            <a:off x="371473" y="9356138"/>
            <a:ext cx="6118229" cy="3"/>
          </a:xfrm>
          <a:prstGeom prst="line">
            <a:avLst/>
          </a:prstGeom>
          <a:ln w="19050">
            <a:solidFill>
              <a:srgbClr val="002F5F"/>
            </a:solidFill>
            <a:miter lim="8000"/>
          </a:ln>
        </p:spPr>
        <p:txBody>
          <a:bodyPr lIns="45719" rIns="45719"/>
          <a:lstStyle/>
          <a:p>
            <a:endParaRPr/>
          </a:p>
        </p:txBody>
      </p:sp>
      <p:sp>
        <p:nvSpPr>
          <p:cNvPr id="566" name="Google Shape;503;p9"/>
          <p:cNvSpPr txBox="1"/>
          <p:nvPr/>
        </p:nvSpPr>
        <p:spPr>
          <a:xfrm>
            <a:off x="789100" y="7882145"/>
            <a:ext cx="5473208" cy="9002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lgn="just">
              <a:defRPr sz="1100">
                <a:solidFill>
                  <a:srgbClr val="404343"/>
                </a:solidFill>
              </a:defRPr>
            </a:pPr>
            <a:r>
              <a:rPr lang="de-DE" sz="1050" dirty="0" smtClean="0"/>
              <a:t>Im wesentlichen ist </a:t>
            </a:r>
            <a:r>
              <a:rPr sz="1050" b="1" dirty="0" err="1" smtClean="0">
                <a:solidFill>
                  <a:srgbClr val="D7294A"/>
                </a:solidFill>
              </a:rPr>
              <a:t>Inspecto</a:t>
            </a:r>
            <a:r>
              <a:rPr sz="1050" b="1" dirty="0" smtClean="0">
                <a:solidFill>
                  <a:srgbClr val="D7294A"/>
                </a:solidFill>
              </a:rPr>
              <a:t> </a:t>
            </a:r>
            <a:r>
              <a:rPr sz="1050" b="1" dirty="0">
                <a:solidFill>
                  <a:srgbClr val="D7294A"/>
                </a:solidFill>
              </a:rPr>
              <a:t>DQI </a:t>
            </a:r>
            <a:r>
              <a:rPr lang="de-DE" sz="1050" dirty="0" smtClean="0"/>
              <a:t>nicht nur eine Lösung für Ihre Qualitätssicherung; die Plattform ist ein strategisches Werkzeug, welches Unternehmen dazu befähigt, sich durch Förderung der Zusammenarbeit zwischen internen und externen Stakeholdern der Lieferkette in den Komplexitäten der modernen Industrie zu bewegen und sich strategisch auf die Herausforderungen von morgen vorzubereiten.</a:t>
            </a:r>
            <a:endParaRPr sz="1050" dirty="0"/>
          </a:p>
        </p:txBody>
      </p:sp>
      <p:sp>
        <p:nvSpPr>
          <p:cNvPr id="567" name="Google Shape;504;p9"/>
          <p:cNvSpPr txBox="1"/>
          <p:nvPr/>
        </p:nvSpPr>
        <p:spPr>
          <a:xfrm>
            <a:off x="321194" y="3414707"/>
            <a:ext cx="2828538" cy="10617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lgn="just">
              <a:defRPr sz="900" b="1">
                <a:solidFill>
                  <a:srgbClr val="002F5F"/>
                </a:solidFill>
              </a:defRPr>
            </a:pPr>
            <a:r>
              <a:rPr dirty="0" err="1" smtClean="0"/>
              <a:t>Inspecto</a:t>
            </a:r>
            <a:r>
              <a:rPr dirty="0" smtClean="0"/>
              <a:t> DQI </a:t>
            </a:r>
            <a:r>
              <a:rPr lang="de-DE" b="0" dirty="0" smtClean="0"/>
              <a:t>stellt eine vorausschauende Ansatzweise dar, welche Unternehmen darauf einstelt, zukünftige Herausforderungen proaktiv anzugehen.  Die innovativen Funktionen der Plattform antizipieren Branchentrends und stellen sicher, dass Unternehmen in einer sich ständig wandelnden Landschaft stets einen Schritt voraus sind.</a:t>
            </a:r>
            <a:endParaRPr b="0" dirty="0"/>
          </a:p>
        </p:txBody>
      </p:sp>
      <p:sp>
        <p:nvSpPr>
          <p:cNvPr id="568" name="Google Shape;505;p9"/>
          <p:cNvSpPr txBox="1"/>
          <p:nvPr/>
        </p:nvSpPr>
        <p:spPr>
          <a:xfrm>
            <a:off x="577921" y="3091794"/>
            <a:ext cx="2751197" cy="3223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115384"/>
              </a:lnSpc>
              <a:defRPr sz="1300" b="1">
                <a:solidFill>
                  <a:srgbClr val="002F5F"/>
                </a:solidFill>
              </a:defRPr>
            </a:lvl1pPr>
          </a:lstStyle>
          <a:p>
            <a:r>
              <a:rPr dirty="0" err="1" smtClean="0"/>
              <a:t>Innovativ</a:t>
            </a:r>
            <a:r>
              <a:rPr lang="de-DE" dirty="0" smtClean="0"/>
              <a:t> und zukunftsorientiert</a:t>
            </a:r>
            <a:endParaRPr dirty="0"/>
          </a:p>
        </p:txBody>
      </p:sp>
      <p:sp>
        <p:nvSpPr>
          <p:cNvPr id="569" name="Google Shape;506;p9"/>
          <p:cNvSpPr/>
          <p:nvPr/>
        </p:nvSpPr>
        <p:spPr>
          <a:xfrm flipH="1">
            <a:off x="379134" y="3345953"/>
            <a:ext cx="2737417" cy="2"/>
          </a:xfrm>
          <a:prstGeom prst="line">
            <a:avLst/>
          </a:prstGeom>
          <a:ln w="19050">
            <a:solidFill>
              <a:srgbClr val="404343">
                <a:alpha val="9803"/>
              </a:srgbClr>
            </a:solidFill>
            <a:miter lim="8000"/>
          </a:ln>
        </p:spPr>
        <p:txBody>
          <a:bodyPr lIns="45719" rIns="45719"/>
          <a:lstStyle/>
          <a:p>
            <a:endParaRPr/>
          </a:p>
        </p:txBody>
      </p:sp>
      <p:sp>
        <p:nvSpPr>
          <p:cNvPr id="570" name="Google Shape;507;p9"/>
          <p:cNvSpPr txBox="1"/>
          <p:nvPr/>
        </p:nvSpPr>
        <p:spPr>
          <a:xfrm>
            <a:off x="321195" y="3099583"/>
            <a:ext cx="288409" cy="2392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127271"/>
              </a:lnSpc>
              <a:defRPr sz="1100" b="1">
                <a:solidFill>
                  <a:srgbClr val="D7294A"/>
                </a:solidFill>
              </a:defRPr>
            </a:lvl1pPr>
          </a:lstStyle>
          <a:p>
            <a:r>
              <a:t>01</a:t>
            </a:r>
          </a:p>
        </p:txBody>
      </p:sp>
      <p:grpSp>
        <p:nvGrpSpPr>
          <p:cNvPr id="575" name="Google Shape;508;p9"/>
          <p:cNvGrpSpPr/>
          <p:nvPr/>
        </p:nvGrpSpPr>
        <p:grpSpPr>
          <a:xfrm>
            <a:off x="321192" y="4582071"/>
            <a:ext cx="2793489" cy="1618442"/>
            <a:chOff x="0" y="0"/>
            <a:chExt cx="2793487" cy="1618442"/>
          </a:xfrm>
        </p:grpSpPr>
        <p:sp>
          <p:nvSpPr>
            <p:cNvPr id="571" name="Google Shape;509;p9"/>
            <p:cNvSpPr txBox="1"/>
            <p:nvPr/>
          </p:nvSpPr>
          <p:spPr>
            <a:xfrm>
              <a:off x="3912" y="343455"/>
              <a:ext cx="2745728" cy="127498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numCol="1" anchor="t">
              <a:spAutoFit/>
            </a:bodyPr>
            <a:lstStyle/>
            <a:p>
              <a:pPr algn="just">
                <a:lnSpc>
                  <a:spcPct val="122221"/>
                </a:lnSpc>
                <a:defRPr sz="900">
                  <a:solidFill>
                    <a:srgbClr val="002F5F"/>
                  </a:solidFill>
                </a:defRPr>
              </a:pPr>
              <a:r>
                <a:rPr lang="de-DE" dirty="0" smtClean="0"/>
                <a:t>Nutzen Sie die Kraft interner und lieferbezogener Schlüsselindikatoren (KPIs), umfassender Statistiken und maschineller Lernfähigkeiten. Inspecto DQI erleichtert die Datensammlung und vorausschauende Analysen, um fundierte Entscheidungen zur Steigerung der operativen Effizienz zu ermöglichen.</a:t>
              </a:r>
              <a:endParaRPr dirty="0"/>
            </a:p>
          </p:txBody>
        </p:sp>
        <p:sp>
          <p:nvSpPr>
            <p:cNvPr id="572" name="Google Shape;510;p9"/>
            <p:cNvSpPr txBox="1"/>
            <p:nvPr/>
          </p:nvSpPr>
          <p:spPr>
            <a:xfrm>
              <a:off x="283498" y="415"/>
              <a:ext cx="2487863" cy="29234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numCol="1" anchor="t">
              <a:spAutoFit/>
            </a:bodyPr>
            <a:lstStyle>
              <a:lvl1pPr>
                <a:defRPr sz="1300" b="1">
                  <a:solidFill>
                    <a:srgbClr val="002F5F"/>
                  </a:solidFill>
                </a:defRPr>
              </a:lvl1pPr>
            </a:lstStyle>
            <a:p>
              <a:r>
                <a:rPr dirty="0" err="1" smtClean="0"/>
                <a:t>Dat</a:t>
              </a:r>
              <a:r>
                <a:rPr lang="de-DE" dirty="0" smtClean="0"/>
                <a:t>engesteuerte Erkenntnisse</a:t>
              </a:r>
              <a:endParaRPr dirty="0"/>
            </a:p>
          </p:txBody>
        </p:sp>
        <p:sp>
          <p:nvSpPr>
            <p:cNvPr id="573" name="Google Shape;511;p9"/>
            <p:cNvSpPr/>
            <p:nvPr/>
          </p:nvSpPr>
          <p:spPr>
            <a:xfrm flipH="1" flipV="1">
              <a:off x="56818" y="269398"/>
              <a:ext cx="2736669" cy="4"/>
            </a:xfrm>
            <a:prstGeom prst="line">
              <a:avLst/>
            </a:prstGeom>
            <a:noFill/>
            <a:ln w="19050" cap="flat">
              <a:solidFill>
                <a:srgbClr val="404343">
                  <a:alpha val="9803"/>
                </a:srgbClr>
              </a:solidFill>
              <a:prstDash val="solid"/>
              <a:miter lim="800000"/>
            </a:ln>
            <a:effectLst/>
          </p:spPr>
          <p:txBody>
            <a:bodyPr wrap="square" lIns="45719" tIns="45719" rIns="45719" bIns="45719" numCol="1" anchor="t">
              <a:noAutofit/>
            </a:bodyPr>
            <a:lstStyle/>
            <a:p>
              <a:endParaRPr/>
            </a:p>
          </p:txBody>
        </p:sp>
        <p:sp>
          <p:nvSpPr>
            <p:cNvPr id="574" name="Google Shape;512;p9"/>
            <p:cNvSpPr txBox="1"/>
            <p:nvPr/>
          </p:nvSpPr>
          <p:spPr>
            <a:xfrm>
              <a:off x="0" y="0"/>
              <a:ext cx="316980" cy="23923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numCol="1" anchor="t">
              <a:spAutoFit/>
            </a:bodyPr>
            <a:lstStyle>
              <a:lvl1pPr>
                <a:lnSpc>
                  <a:spcPct val="127271"/>
                </a:lnSpc>
                <a:defRPr sz="1100" b="1">
                  <a:solidFill>
                    <a:srgbClr val="D7294A"/>
                  </a:solidFill>
                </a:defRPr>
              </a:lvl1pPr>
            </a:lstStyle>
            <a:p>
              <a:r>
                <a:t>03</a:t>
              </a:r>
            </a:p>
          </p:txBody>
        </p:sp>
      </p:grpSp>
      <p:grpSp>
        <p:nvGrpSpPr>
          <p:cNvPr id="580" name="Google Shape;513;p9"/>
          <p:cNvGrpSpPr/>
          <p:nvPr/>
        </p:nvGrpSpPr>
        <p:grpSpPr>
          <a:xfrm>
            <a:off x="321193" y="6229556"/>
            <a:ext cx="2845090" cy="1456690"/>
            <a:chOff x="0" y="0"/>
            <a:chExt cx="2845088" cy="1456689"/>
          </a:xfrm>
        </p:grpSpPr>
        <p:sp>
          <p:nvSpPr>
            <p:cNvPr id="576" name="Google Shape;514;p9"/>
            <p:cNvSpPr txBox="1"/>
            <p:nvPr/>
          </p:nvSpPr>
          <p:spPr>
            <a:xfrm>
              <a:off x="0" y="350660"/>
              <a:ext cx="2747764" cy="110602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numCol="1" anchor="t">
              <a:spAutoFit/>
            </a:bodyPr>
            <a:lstStyle/>
            <a:p>
              <a:pPr algn="just">
                <a:lnSpc>
                  <a:spcPct val="122221"/>
                </a:lnSpc>
                <a:defRPr sz="900">
                  <a:solidFill>
                    <a:srgbClr val="002F5F"/>
                  </a:solidFill>
                </a:defRPr>
              </a:pPr>
              <a:r>
                <a:rPr lang="de-DE" dirty="0" smtClean="0"/>
                <a:t>Durch die hohe Flexibilität der Plattform können Sie Inspecto DQI an Ihre individuellen Anforderungen anpassen. Die Plattform ist vollständig anpassbar und ermöglicht es Ihnen, Werkzeuge, Vorlagen, Ckecklisten und mehr and die spezifischen Anforderungen Ihrer Betriebsprozesse anzupassen.</a:t>
              </a:r>
              <a:endParaRPr dirty="0"/>
            </a:p>
          </p:txBody>
        </p:sp>
        <p:sp>
          <p:nvSpPr>
            <p:cNvPr id="577" name="Google Shape;515;p9"/>
            <p:cNvSpPr txBox="1"/>
            <p:nvPr/>
          </p:nvSpPr>
          <p:spPr>
            <a:xfrm>
              <a:off x="279585" y="0"/>
              <a:ext cx="2565503" cy="29234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numCol="1" anchor="t">
              <a:spAutoFit/>
            </a:bodyPr>
            <a:lstStyle>
              <a:lvl1pPr>
                <a:defRPr sz="1300" b="1">
                  <a:solidFill>
                    <a:srgbClr val="002F5F"/>
                  </a:solidFill>
                </a:defRPr>
              </a:lvl1pPr>
            </a:lstStyle>
            <a:p>
              <a:r>
                <a:rPr lang="de-DE" dirty="0" smtClean="0"/>
                <a:t>Flexibilität und Anpassung</a:t>
              </a:r>
              <a:endParaRPr dirty="0"/>
            </a:p>
          </p:txBody>
        </p:sp>
        <p:sp>
          <p:nvSpPr>
            <p:cNvPr id="578" name="Google Shape;516;p9"/>
            <p:cNvSpPr/>
            <p:nvPr/>
          </p:nvSpPr>
          <p:spPr>
            <a:xfrm flipH="1" flipV="1">
              <a:off x="52905" y="294789"/>
              <a:ext cx="2740580" cy="4"/>
            </a:xfrm>
            <a:prstGeom prst="line">
              <a:avLst/>
            </a:prstGeom>
            <a:noFill/>
            <a:ln w="19050" cap="flat">
              <a:solidFill>
                <a:srgbClr val="404343">
                  <a:alpha val="9803"/>
                </a:srgbClr>
              </a:solidFill>
              <a:prstDash val="solid"/>
              <a:miter lim="800000"/>
            </a:ln>
            <a:effectLst/>
          </p:spPr>
          <p:txBody>
            <a:bodyPr wrap="square" lIns="45719" tIns="45719" rIns="45719" bIns="45719" numCol="1" anchor="t">
              <a:noAutofit/>
            </a:bodyPr>
            <a:lstStyle/>
            <a:p>
              <a:endParaRPr/>
            </a:p>
          </p:txBody>
        </p:sp>
        <p:sp>
          <p:nvSpPr>
            <p:cNvPr id="579" name="Google Shape;517;p9"/>
            <p:cNvSpPr txBox="1"/>
            <p:nvPr/>
          </p:nvSpPr>
          <p:spPr>
            <a:xfrm>
              <a:off x="0" y="5745"/>
              <a:ext cx="316981" cy="23923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numCol="1" anchor="t">
              <a:spAutoFit/>
            </a:bodyPr>
            <a:lstStyle>
              <a:lvl1pPr>
                <a:lnSpc>
                  <a:spcPct val="127271"/>
                </a:lnSpc>
                <a:defRPr sz="1100" b="1">
                  <a:solidFill>
                    <a:srgbClr val="D7294A"/>
                  </a:solidFill>
                </a:defRPr>
              </a:lvl1pPr>
            </a:lstStyle>
            <a:p>
              <a:r>
                <a:t>05</a:t>
              </a:r>
            </a:p>
          </p:txBody>
        </p:sp>
      </p:grpSp>
      <p:sp>
        <p:nvSpPr>
          <p:cNvPr id="581" name="Google Shape;518;p9"/>
          <p:cNvSpPr/>
          <p:nvPr/>
        </p:nvSpPr>
        <p:spPr>
          <a:xfrm flipH="1">
            <a:off x="3762279" y="4852796"/>
            <a:ext cx="2736665" cy="4"/>
          </a:xfrm>
          <a:prstGeom prst="line">
            <a:avLst/>
          </a:prstGeom>
          <a:ln w="19050">
            <a:solidFill>
              <a:srgbClr val="404343">
                <a:alpha val="9803"/>
              </a:srgbClr>
            </a:solidFill>
            <a:miter lim="8000"/>
          </a:ln>
        </p:spPr>
        <p:txBody>
          <a:bodyPr lIns="45719" rIns="45719"/>
          <a:lstStyle/>
          <a:p>
            <a:endParaRPr/>
          </a:p>
        </p:txBody>
      </p:sp>
      <p:grpSp>
        <p:nvGrpSpPr>
          <p:cNvPr id="586" name="Google Shape;519;p9"/>
          <p:cNvGrpSpPr/>
          <p:nvPr/>
        </p:nvGrpSpPr>
        <p:grpSpPr>
          <a:xfrm>
            <a:off x="3700088" y="3078648"/>
            <a:ext cx="3157912" cy="1397825"/>
            <a:chOff x="0" y="0"/>
            <a:chExt cx="3157910" cy="1397824"/>
          </a:xfrm>
        </p:grpSpPr>
        <p:sp>
          <p:nvSpPr>
            <p:cNvPr id="582" name="Google Shape;520;p9"/>
            <p:cNvSpPr txBox="1"/>
            <p:nvPr/>
          </p:nvSpPr>
          <p:spPr>
            <a:xfrm>
              <a:off x="295242" y="8237"/>
              <a:ext cx="2862668" cy="27695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numCol="1" anchor="t">
              <a:spAutoFit/>
            </a:bodyPr>
            <a:lstStyle>
              <a:lvl1pPr>
                <a:defRPr sz="1300" b="1">
                  <a:solidFill>
                    <a:srgbClr val="002F5F"/>
                  </a:solidFill>
                </a:defRPr>
              </a:lvl1pPr>
            </a:lstStyle>
            <a:p>
              <a:r>
                <a:rPr lang="de-DE" sz="1200" dirty="0" smtClean="0"/>
                <a:t>Multifunktionales digitales Werkzeug</a:t>
              </a:r>
              <a:endParaRPr sz="1200" dirty="0"/>
            </a:p>
          </p:txBody>
        </p:sp>
        <p:sp>
          <p:nvSpPr>
            <p:cNvPr id="583" name="Google Shape;521;p9"/>
            <p:cNvSpPr txBox="1"/>
            <p:nvPr/>
          </p:nvSpPr>
          <p:spPr>
            <a:xfrm>
              <a:off x="8182" y="336038"/>
              <a:ext cx="2931458" cy="106178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numCol="1" anchor="t">
              <a:spAutoFit/>
            </a:bodyPr>
            <a:lstStyle/>
            <a:p>
              <a:pPr algn="just">
                <a:defRPr sz="900">
                  <a:solidFill>
                    <a:srgbClr val="002F5F"/>
                  </a:solidFill>
                </a:defRPr>
              </a:pPr>
              <a:r>
                <a:rPr lang="de-DE" dirty="0" smtClean="0"/>
                <a:t>Indem es wie ein vielseitiges digitales Schweizer Tschenmesser funktioniert, integriert Inspecto DQI nahtlos Inspektionen, Audits, Planung, Besprechungen und Dokumentation.  Diese All-in-One-Plattform optimiert unterschiedliche Aufgaben und bietet eine umfangreiche Lösung für die Anforderungen Ihres Unternehmens.</a:t>
              </a:r>
              <a:endParaRPr dirty="0"/>
            </a:p>
          </p:txBody>
        </p:sp>
        <p:sp>
          <p:nvSpPr>
            <p:cNvPr id="584" name="Google Shape;522;p9"/>
            <p:cNvSpPr/>
            <p:nvPr/>
          </p:nvSpPr>
          <p:spPr>
            <a:xfrm flipH="1" flipV="1">
              <a:off x="52197" y="267284"/>
              <a:ext cx="2737420" cy="4"/>
            </a:xfrm>
            <a:prstGeom prst="line">
              <a:avLst/>
            </a:prstGeom>
            <a:noFill/>
            <a:ln w="19050" cap="flat">
              <a:solidFill>
                <a:srgbClr val="404343">
                  <a:alpha val="9803"/>
                </a:srgbClr>
              </a:solidFill>
              <a:prstDash val="solid"/>
              <a:miter lim="800000"/>
            </a:ln>
            <a:effectLst/>
          </p:spPr>
          <p:txBody>
            <a:bodyPr wrap="square" lIns="45719" tIns="45719" rIns="45719" bIns="45719" numCol="1" anchor="t">
              <a:noAutofit/>
            </a:bodyPr>
            <a:lstStyle/>
            <a:p>
              <a:endParaRPr/>
            </a:p>
          </p:txBody>
        </p:sp>
        <p:sp>
          <p:nvSpPr>
            <p:cNvPr id="585" name="Google Shape;523;p9"/>
            <p:cNvSpPr txBox="1"/>
            <p:nvPr/>
          </p:nvSpPr>
          <p:spPr>
            <a:xfrm>
              <a:off x="0" y="0"/>
              <a:ext cx="288408" cy="23923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numCol="1" anchor="t">
              <a:spAutoFit/>
            </a:bodyPr>
            <a:lstStyle>
              <a:lvl1pPr>
                <a:lnSpc>
                  <a:spcPct val="127271"/>
                </a:lnSpc>
                <a:defRPr sz="1100" b="1">
                  <a:solidFill>
                    <a:srgbClr val="D7294A"/>
                  </a:solidFill>
                </a:defRPr>
              </a:lvl1pPr>
            </a:lstStyle>
            <a:p>
              <a:r>
                <a:t>02</a:t>
              </a:r>
            </a:p>
          </p:txBody>
        </p:sp>
      </p:grpSp>
      <p:sp>
        <p:nvSpPr>
          <p:cNvPr id="587" name="Google Shape;524;p9"/>
          <p:cNvSpPr txBox="1"/>
          <p:nvPr/>
        </p:nvSpPr>
        <p:spPr>
          <a:xfrm>
            <a:off x="3708272" y="4926855"/>
            <a:ext cx="2931453" cy="13387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lgn="just">
              <a:defRPr sz="900">
                <a:solidFill>
                  <a:srgbClr val="002F5F"/>
                </a:solidFill>
              </a:defRPr>
            </a:pPr>
            <a:r>
              <a:rPr lang="de-DE" dirty="0" smtClean="0"/>
              <a:t>Durch die Gewährleistung von  Erreichbarkeit, ohne die Beeinträchtigung von Sicherheit, bietet Inspecto DQI eine einzigartige und sichere webbasierte Plattform für alle Nutzer. Daten können in der Cloud (AWS) oder auf eigenen Servern gespeichert werden und sind mit jedem Gerät kompatibel. Die Integration von Blockchain-Technologien und elektronischen Signaturen garantiert die Integrität und Sicherheit Ihrer Daten.</a:t>
            </a:r>
            <a:endParaRPr dirty="0"/>
          </a:p>
        </p:txBody>
      </p:sp>
      <p:sp>
        <p:nvSpPr>
          <p:cNvPr id="588" name="Google Shape;525;p9"/>
          <p:cNvSpPr txBox="1"/>
          <p:nvPr/>
        </p:nvSpPr>
        <p:spPr>
          <a:xfrm>
            <a:off x="3995329" y="4576195"/>
            <a:ext cx="2457345" cy="2923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defRPr sz="1300" b="1">
                <a:solidFill>
                  <a:srgbClr val="002F5F"/>
                </a:solidFill>
              </a:defRPr>
            </a:lvl1pPr>
          </a:lstStyle>
          <a:p>
            <a:r>
              <a:rPr lang="de-DE" dirty="0" smtClean="0"/>
              <a:t>Sichere Zugriffsplattform</a:t>
            </a:r>
            <a:endParaRPr dirty="0"/>
          </a:p>
        </p:txBody>
      </p:sp>
      <p:sp>
        <p:nvSpPr>
          <p:cNvPr id="589" name="Google Shape;526;p9"/>
          <p:cNvSpPr txBox="1"/>
          <p:nvPr/>
        </p:nvSpPr>
        <p:spPr>
          <a:xfrm>
            <a:off x="3700088" y="4582071"/>
            <a:ext cx="356258" cy="2392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127271"/>
              </a:lnSpc>
              <a:defRPr sz="1100" b="1">
                <a:solidFill>
                  <a:srgbClr val="D7294A"/>
                </a:solidFill>
              </a:defRPr>
            </a:lvl1pPr>
          </a:lstStyle>
          <a:p>
            <a:r>
              <a:t>04</a:t>
            </a:r>
          </a:p>
        </p:txBody>
      </p:sp>
      <p:sp>
        <p:nvSpPr>
          <p:cNvPr id="590" name="Google Shape;527;p9"/>
          <p:cNvSpPr txBox="1"/>
          <p:nvPr/>
        </p:nvSpPr>
        <p:spPr>
          <a:xfrm>
            <a:off x="3708272" y="6580216"/>
            <a:ext cx="2931454" cy="10617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lgn="just">
              <a:defRPr sz="900" b="1">
                <a:solidFill>
                  <a:srgbClr val="002F5F"/>
                </a:solidFill>
              </a:defRPr>
            </a:pPr>
            <a:r>
              <a:rPr dirty="0" err="1" smtClean="0"/>
              <a:t>Inspecto</a:t>
            </a:r>
            <a:r>
              <a:rPr dirty="0" smtClean="0"/>
              <a:t> DQI </a:t>
            </a:r>
            <a:r>
              <a:rPr lang="de-DE" b="0" dirty="0" smtClean="0"/>
              <a:t>setzt auf Nachhaltigkeit und bietet wirtschaftliche und zeitsparende Vorteile. Durch die Beseitigung von Papierbedarf, die Reduzierung von Reisen und die Bereitstellung schneller und sofortiger Berichte reduziert die Plattform den ökologischen und CO2-Fußabdruck des Unternehmens und verbessert die Ressourceneffizienz.</a:t>
            </a:r>
            <a:endParaRPr b="0" dirty="0"/>
          </a:p>
        </p:txBody>
      </p:sp>
      <p:sp>
        <p:nvSpPr>
          <p:cNvPr id="591" name="Google Shape;528;p9"/>
          <p:cNvSpPr txBox="1"/>
          <p:nvPr/>
        </p:nvSpPr>
        <p:spPr>
          <a:xfrm>
            <a:off x="3987710" y="6229556"/>
            <a:ext cx="2457344" cy="2923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defRPr sz="1300" b="1">
                <a:solidFill>
                  <a:srgbClr val="002F5F"/>
                </a:solidFill>
              </a:defRPr>
            </a:lvl1pPr>
          </a:lstStyle>
          <a:p>
            <a:r>
              <a:rPr lang="de-DE" dirty="0" smtClean="0"/>
              <a:t>Nachhaltigkeit im Kern</a:t>
            </a:r>
            <a:endParaRPr dirty="0"/>
          </a:p>
        </p:txBody>
      </p:sp>
      <p:sp>
        <p:nvSpPr>
          <p:cNvPr id="592" name="Google Shape;529;p9"/>
          <p:cNvSpPr/>
          <p:nvPr/>
        </p:nvSpPr>
        <p:spPr>
          <a:xfrm flipH="1">
            <a:off x="3758367" y="6524343"/>
            <a:ext cx="2740577" cy="5"/>
          </a:xfrm>
          <a:prstGeom prst="line">
            <a:avLst/>
          </a:prstGeom>
          <a:ln w="19050">
            <a:solidFill>
              <a:srgbClr val="404343">
                <a:alpha val="9803"/>
              </a:srgbClr>
            </a:solidFill>
            <a:miter lim="8000"/>
          </a:ln>
        </p:spPr>
        <p:txBody>
          <a:bodyPr lIns="45719" rIns="45719"/>
          <a:lstStyle/>
          <a:p>
            <a:endParaRPr/>
          </a:p>
        </p:txBody>
      </p:sp>
      <p:sp>
        <p:nvSpPr>
          <p:cNvPr id="593" name="Google Shape;530;p9"/>
          <p:cNvSpPr txBox="1"/>
          <p:nvPr/>
        </p:nvSpPr>
        <p:spPr>
          <a:xfrm>
            <a:off x="3700088" y="6235303"/>
            <a:ext cx="316982" cy="2392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127271"/>
              </a:lnSpc>
              <a:defRPr sz="1100" b="1">
                <a:solidFill>
                  <a:srgbClr val="D7294A"/>
                </a:solidFill>
              </a:defRPr>
            </a:lvl1pPr>
          </a:lstStyle>
          <a:p>
            <a:r>
              <a:t>06</a:t>
            </a:r>
          </a:p>
        </p:txBody>
      </p:sp>
      <p:sp>
        <p:nvSpPr>
          <p:cNvPr id="594" name="Google Shape;531;p9"/>
          <p:cNvSpPr/>
          <p:nvPr/>
        </p:nvSpPr>
        <p:spPr>
          <a:xfrm>
            <a:off x="577921" y="8044333"/>
            <a:ext cx="56447" cy="480062"/>
          </a:xfrm>
          <a:prstGeom prst="roundRect">
            <a:avLst>
              <a:gd name="adj" fmla="val 50000"/>
            </a:avLst>
          </a:prstGeom>
          <a:solidFill>
            <a:srgbClr val="D7294A"/>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595" name="Google Shape;783;p15"/>
          <p:cNvSpPr txBox="1"/>
          <p:nvPr/>
        </p:nvSpPr>
        <p:spPr>
          <a:xfrm>
            <a:off x="334589" y="9356138"/>
            <a:ext cx="2063115" cy="2146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355555"/>
              </a:lnSpc>
              <a:defRPr sz="900">
                <a:solidFill>
                  <a:srgbClr val="002F5F"/>
                </a:solidFill>
              </a:defRPr>
            </a:lvl1pPr>
          </a:lstStyle>
          <a:p>
            <a:r>
              <a:t>WWW.INSPECTOGROUP.COM</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7" name="Google Shape;536;p10" descr="Google Shape;536;p10"/>
          <p:cNvPicPr>
            <a:picLocks noChangeAspect="1"/>
          </p:cNvPicPr>
          <p:nvPr/>
        </p:nvPicPr>
        <p:blipFill>
          <a:blip r:embed="rId2">
            <a:extLst/>
          </a:blip>
          <a:stretch>
            <a:fillRect/>
          </a:stretch>
        </p:blipFill>
        <p:spPr>
          <a:xfrm>
            <a:off x="39702" y="8813048"/>
            <a:ext cx="2154554" cy="653649"/>
          </a:xfrm>
          <a:prstGeom prst="rect">
            <a:avLst/>
          </a:prstGeom>
          <a:ln w="12700">
            <a:miter lim="400000"/>
          </a:ln>
        </p:spPr>
      </p:pic>
      <p:sp>
        <p:nvSpPr>
          <p:cNvPr id="598" name="Google Shape;537;p10"/>
          <p:cNvSpPr/>
          <p:nvPr/>
        </p:nvSpPr>
        <p:spPr>
          <a:xfrm>
            <a:off x="-4480346" y="1775198"/>
            <a:ext cx="1300482" cy="1300482"/>
          </a:xfrm>
          <a:prstGeom prst="rect">
            <a:avLst/>
          </a:prstGeom>
          <a:solidFill>
            <a:srgbClr val="002F5F"/>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599" name="Google Shape;538;p10"/>
          <p:cNvSpPr/>
          <p:nvPr/>
        </p:nvSpPr>
        <p:spPr>
          <a:xfrm>
            <a:off x="-3012726" y="1760277"/>
            <a:ext cx="1300482" cy="1300482"/>
          </a:xfrm>
          <a:prstGeom prst="rect">
            <a:avLst/>
          </a:prstGeom>
          <a:solidFill>
            <a:srgbClr val="D7294A"/>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600" name="Google Shape;539;p10"/>
          <p:cNvSpPr/>
          <p:nvPr/>
        </p:nvSpPr>
        <p:spPr>
          <a:xfrm>
            <a:off x="-1521740" y="1760277"/>
            <a:ext cx="1300482" cy="1300482"/>
          </a:xfrm>
          <a:prstGeom prst="rect">
            <a:avLst/>
          </a:prstGeom>
          <a:solidFill>
            <a:srgbClr val="404343"/>
          </a:solidFill>
          <a:ln w="12700">
            <a:miter lim="400000"/>
          </a:ln>
        </p:spPr>
        <p:txBody>
          <a:bodyPr lIns="45719" rIns="45719" anchor="ctr"/>
          <a:lstStyle/>
          <a:p>
            <a:pPr algn="ctr">
              <a:defRPr sz="1800">
                <a:latin typeface="Calibri"/>
                <a:ea typeface="Calibri"/>
                <a:cs typeface="Calibri"/>
                <a:sym typeface="Calibri"/>
              </a:defRPr>
            </a:pPr>
            <a:endParaRPr/>
          </a:p>
        </p:txBody>
      </p:sp>
      <p:pic>
        <p:nvPicPr>
          <p:cNvPr id="601" name="Google Shape;540;p10" descr="Google Shape;540;p10"/>
          <p:cNvPicPr>
            <a:picLocks noChangeAspect="1"/>
          </p:cNvPicPr>
          <p:nvPr/>
        </p:nvPicPr>
        <p:blipFill>
          <a:blip r:embed="rId2">
            <a:extLst/>
          </a:blip>
          <a:stretch>
            <a:fillRect/>
          </a:stretch>
        </p:blipFill>
        <p:spPr>
          <a:xfrm>
            <a:off x="-4503709" y="0"/>
            <a:ext cx="4279966" cy="1298451"/>
          </a:xfrm>
          <a:prstGeom prst="rect">
            <a:avLst/>
          </a:prstGeom>
          <a:ln w="12700">
            <a:miter lim="400000"/>
          </a:ln>
        </p:spPr>
      </p:pic>
      <p:sp>
        <p:nvSpPr>
          <p:cNvPr id="602" name="Google Shape;541;p10"/>
          <p:cNvSpPr txBox="1"/>
          <p:nvPr/>
        </p:nvSpPr>
        <p:spPr>
          <a:xfrm>
            <a:off x="6311381" y="9181558"/>
            <a:ext cx="328347" cy="2146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355555"/>
              </a:lnSpc>
              <a:defRPr sz="900">
                <a:solidFill>
                  <a:srgbClr val="002F5F"/>
                </a:solidFill>
              </a:defRPr>
            </a:lvl1pPr>
          </a:lstStyle>
          <a:p>
            <a:r>
              <a:t>11</a:t>
            </a:r>
          </a:p>
        </p:txBody>
      </p:sp>
      <p:sp>
        <p:nvSpPr>
          <p:cNvPr id="603" name="Google Shape;542;p10"/>
          <p:cNvSpPr/>
          <p:nvPr/>
        </p:nvSpPr>
        <p:spPr>
          <a:xfrm flipH="1" flipV="1">
            <a:off x="371474" y="9356138"/>
            <a:ext cx="6118227" cy="2"/>
          </a:xfrm>
          <a:prstGeom prst="line">
            <a:avLst/>
          </a:prstGeom>
          <a:ln w="19050">
            <a:solidFill>
              <a:srgbClr val="002F5F"/>
            </a:solidFill>
            <a:miter lim="8000"/>
          </a:ln>
        </p:spPr>
        <p:txBody>
          <a:bodyPr lIns="45719" rIns="45719"/>
          <a:lstStyle/>
          <a:p>
            <a:endParaRPr/>
          </a:p>
        </p:txBody>
      </p:sp>
      <p:sp>
        <p:nvSpPr>
          <p:cNvPr id="604" name="Google Shape;543;p10"/>
          <p:cNvSpPr/>
          <p:nvPr/>
        </p:nvSpPr>
        <p:spPr>
          <a:xfrm>
            <a:off x="1" y="1"/>
            <a:ext cx="6858001" cy="1169330"/>
          </a:xfrm>
          <a:prstGeom prst="rect">
            <a:avLst/>
          </a:prstGeom>
          <a:solidFill>
            <a:srgbClr val="002F5F"/>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605" name="Google Shape;544;p10"/>
          <p:cNvSpPr/>
          <p:nvPr/>
        </p:nvSpPr>
        <p:spPr>
          <a:xfrm rot="16200000">
            <a:off x="2464785" y="4476662"/>
            <a:ext cx="1927458" cy="6858003"/>
          </a:xfrm>
          <a:prstGeom prst="rect">
            <a:avLst/>
          </a:prstGeom>
          <a:solidFill>
            <a:srgbClr val="404343">
              <a:alpha val="4705"/>
            </a:srgbClr>
          </a:solidFill>
          <a:ln w="12700">
            <a:miter lim="400000"/>
          </a:ln>
        </p:spPr>
        <p:txBody>
          <a:bodyPr lIns="45719" rIns="45719" anchor="ctr"/>
          <a:lstStyle/>
          <a:p>
            <a:pPr algn="ctr">
              <a:defRPr sz="1800">
                <a:latin typeface="Calibri"/>
                <a:ea typeface="Calibri"/>
                <a:cs typeface="Calibri"/>
                <a:sym typeface="Calibri"/>
              </a:defRPr>
            </a:pPr>
            <a:endParaRPr/>
          </a:p>
        </p:txBody>
      </p:sp>
      <p:pic>
        <p:nvPicPr>
          <p:cNvPr id="606" name="Google Shape;545;p10" descr="Google Shape;545;p10"/>
          <p:cNvPicPr>
            <a:picLocks noChangeAspect="1"/>
          </p:cNvPicPr>
          <p:nvPr/>
        </p:nvPicPr>
        <p:blipFill>
          <a:blip r:embed="rId3">
            <a:extLst/>
          </a:blip>
          <a:srcRect l="5327" r="7702"/>
          <a:stretch>
            <a:fillRect/>
          </a:stretch>
        </p:blipFill>
        <p:spPr>
          <a:xfrm>
            <a:off x="148617" y="180677"/>
            <a:ext cx="2125875" cy="741142"/>
          </a:xfrm>
          <a:prstGeom prst="rect">
            <a:avLst/>
          </a:prstGeom>
          <a:ln w="12700">
            <a:miter lim="400000"/>
          </a:ln>
        </p:spPr>
      </p:pic>
      <p:sp>
        <p:nvSpPr>
          <p:cNvPr id="607" name="Google Shape;546;p10"/>
          <p:cNvSpPr/>
          <p:nvPr/>
        </p:nvSpPr>
        <p:spPr>
          <a:xfrm rot="16200000">
            <a:off x="2767305" y="627679"/>
            <a:ext cx="1322420" cy="6858002"/>
          </a:xfrm>
          <a:prstGeom prst="rect">
            <a:avLst/>
          </a:prstGeom>
          <a:solidFill>
            <a:srgbClr val="404343">
              <a:alpha val="4705"/>
            </a:srgbClr>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608" name="Google Shape;547;p10"/>
          <p:cNvSpPr/>
          <p:nvPr/>
        </p:nvSpPr>
        <p:spPr>
          <a:xfrm flipH="1" flipV="1">
            <a:off x="367327" y="898693"/>
            <a:ext cx="6122374" cy="2"/>
          </a:xfrm>
          <a:prstGeom prst="line">
            <a:avLst/>
          </a:prstGeom>
          <a:ln w="19050">
            <a:solidFill>
              <a:srgbClr val="CCD5DF"/>
            </a:solidFill>
            <a:miter lim="8000"/>
          </a:ln>
        </p:spPr>
        <p:txBody>
          <a:bodyPr lIns="45719" rIns="45719"/>
          <a:lstStyle/>
          <a:p>
            <a:endParaRPr/>
          </a:p>
        </p:txBody>
      </p:sp>
      <p:pic>
        <p:nvPicPr>
          <p:cNvPr id="609" name="Google Shape;548;p10" descr="Google Shape;548;p10"/>
          <p:cNvPicPr>
            <a:picLocks noChangeAspect="1"/>
          </p:cNvPicPr>
          <p:nvPr/>
        </p:nvPicPr>
        <p:blipFill>
          <a:blip r:embed="rId4">
            <a:extLst/>
          </a:blip>
          <a:srcRect l="6386" r="5854" b="2947"/>
          <a:stretch>
            <a:fillRect/>
          </a:stretch>
        </p:blipFill>
        <p:spPr>
          <a:xfrm>
            <a:off x="365124" y="1760302"/>
            <a:ext cx="3275808" cy="2717008"/>
          </a:xfrm>
          <a:custGeom>
            <a:avLst/>
            <a:gdLst/>
            <a:ahLst/>
            <a:cxnLst>
              <a:cxn ang="0">
                <a:pos x="wd2" y="hd2"/>
              </a:cxn>
              <a:cxn ang="5400000">
                <a:pos x="wd2" y="hd2"/>
              </a:cxn>
              <a:cxn ang="10800000">
                <a:pos x="wd2" y="hd2"/>
              </a:cxn>
              <a:cxn ang="16200000">
                <a:pos x="wd2" y="hd2"/>
              </a:cxn>
            </a:cxnLst>
            <a:rect l="0" t="0" r="r" b="b"/>
            <a:pathLst>
              <a:path w="21600" h="21600" extrusionOk="0">
                <a:moveTo>
                  <a:pt x="2018" y="0"/>
                </a:moveTo>
                <a:cubicBezTo>
                  <a:pt x="904" y="0"/>
                  <a:pt x="0" y="1090"/>
                  <a:pt x="0" y="2433"/>
                </a:cubicBezTo>
                <a:lnTo>
                  <a:pt x="0" y="19167"/>
                </a:lnTo>
                <a:cubicBezTo>
                  <a:pt x="0" y="20510"/>
                  <a:pt x="904" y="21600"/>
                  <a:pt x="2018" y="21600"/>
                </a:cubicBezTo>
                <a:lnTo>
                  <a:pt x="19582" y="21600"/>
                </a:lnTo>
                <a:cubicBezTo>
                  <a:pt x="20696" y="21600"/>
                  <a:pt x="21600" y="20510"/>
                  <a:pt x="21600" y="19167"/>
                </a:cubicBezTo>
                <a:lnTo>
                  <a:pt x="21600" y="2433"/>
                </a:lnTo>
                <a:cubicBezTo>
                  <a:pt x="21600" y="1090"/>
                  <a:pt x="20696" y="0"/>
                  <a:pt x="19582" y="0"/>
                </a:cubicBezTo>
                <a:lnTo>
                  <a:pt x="2018" y="0"/>
                </a:lnTo>
                <a:close/>
              </a:path>
            </a:pathLst>
          </a:custGeom>
          <a:ln w="12700">
            <a:miter lim="400000"/>
          </a:ln>
        </p:spPr>
      </p:pic>
      <p:pic>
        <p:nvPicPr>
          <p:cNvPr id="610" name="Google Shape;549;p10" descr="Google Shape;549;p10"/>
          <p:cNvPicPr>
            <a:picLocks noChangeAspect="1"/>
          </p:cNvPicPr>
          <p:nvPr/>
        </p:nvPicPr>
        <p:blipFill>
          <a:blip r:embed="rId5">
            <a:extLst/>
          </a:blip>
          <a:srcRect l="2767" t="3024" r="2210" b="3030"/>
          <a:stretch>
            <a:fillRect/>
          </a:stretch>
        </p:blipFill>
        <p:spPr>
          <a:xfrm>
            <a:off x="3876674" y="1760277"/>
            <a:ext cx="2616201" cy="1939926"/>
          </a:xfrm>
          <a:custGeom>
            <a:avLst/>
            <a:gdLst/>
            <a:ahLst/>
            <a:cxnLst>
              <a:cxn ang="0">
                <a:pos x="wd2" y="hd2"/>
              </a:cxn>
              <a:cxn ang="5400000">
                <a:pos x="wd2" y="hd2"/>
              </a:cxn>
              <a:cxn ang="10800000">
                <a:pos x="wd2" y="hd2"/>
              </a:cxn>
              <a:cxn ang="16200000">
                <a:pos x="wd2" y="hd2"/>
              </a:cxn>
            </a:cxnLst>
            <a:rect l="0" t="0" r="r" b="b"/>
            <a:pathLst>
              <a:path w="21600" h="21600" extrusionOk="0">
                <a:moveTo>
                  <a:pt x="1789" y="0"/>
                </a:moveTo>
                <a:cubicBezTo>
                  <a:pt x="801" y="0"/>
                  <a:pt x="0" y="1081"/>
                  <a:pt x="0" y="2413"/>
                </a:cubicBezTo>
                <a:lnTo>
                  <a:pt x="0" y="19187"/>
                </a:lnTo>
                <a:cubicBezTo>
                  <a:pt x="0" y="20519"/>
                  <a:pt x="801" y="21600"/>
                  <a:pt x="1789" y="21600"/>
                </a:cubicBezTo>
                <a:lnTo>
                  <a:pt x="19811" y="21600"/>
                </a:lnTo>
                <a:cubicBezTo>
                  <a:pt x="20799" y="21600"/>
                  <a:pt x="21600" y="20519"/>
                  <a:pt x="21600" y="19187"/>
                </a:cubicBezTo>
                <a:lnTo>
                  <a:pt x="21600" y="2413"/>
                </a:lnTo>
                <a:cubicBezTo>
                  <a:pt x="21600" y="1081"/>
                  <a:pt x="20799" y="0"/>
                  <a:pt x="19811" y="0"/>
                </a:cubicBezTo>
                <a:lnTo>
                  <a:pt x="1789" y="0"/>
                </a:lnTo>
                <a:close/>
              </a:path>
            </a:pathLst>
          </a:custGeom>
          <a:ln w="12700">
            <a:miter lim="400000"/>
          </a:ln>
        </p:spPr>
      </p:pic>
      <p:sp>
        <p:nvSpPr>
          <p:cNvPr id="611" name="Google Shape;550;p10"/>
          <p:cNvSpPr/>
          <p:nvPr/>
        </p:nvSpPr>
        <p:spPr>
          <a:xfrm>
            <a:off x="3876675" y="3871869"/>
            <a:ext cx="2616200" cy="605364"/>
          </a:xfrm>
          <a:prstGeom prst="roundRect">
            <a:avLst>
              <a:gd name="adj" fmla="val 19476"/>
            </a:avLst>
          </a:prstGeom>
          <a:solidFill>
            <a:srgbClr val="FFFFFF"/>
          </a:solidFill>
          <a:ln w="12700">
            <a:miter lim="400000"/>
          </a:ln>
          <a:effectLst>
            <a:outerShdw blurRad="63500" dist="25400" dir="7200000" rotWithShape="0">
              <a:srgbClr val="000000">
                <a:alpha val="15685"/>
              </a:srgbClr>
            </a:outerShdw>
          </a:effectLst>
        </p:spPr>
        <p:txBody>
          <a:bodyPr lIns="45719" rIns="45719" anchor="ctr"/>
          <a:lstStyle/>
          <a:p>
            <a:pPr algn="ctr">
              <a:defRPr sz="1800">
                <a:latin typeface="Calibri"/>
                <a:ea typeface="Calibri"/>
                <a:cs typeface="Calibri"/>
                <a:sym typeface="Calibri"/>
              </a:defRPr>
            </a:pPr>
            <a:endParaRPr/>
          </a:p>
        </p:txBody>
      </p:sp>
      <p:pic>
        <p:nvPicPr>
          <p:cNvPr id="612" name="Google Shape;551;p10" descr="Google Shape;551;p10"/>
          <p:cNvPicPr>
            <a:picLocks noChangeAspect="1"/>
          </p:cNvPicPr>
          <p:nvPr/>
        </p:nvPicPr>
        <p:blipFill>
          <a:blip r:embed="rId6">
            <a:extLst/>
          </a:blip>
          <a:srcRect l="2669" t="2" r="11948" b="903"/>
          <a:stretch>
            <a:fillRect/>
          </a:stretch>
        </p:blipFill>
        <p:spPr>
          <a:xfrm>
            <a:off x="2" y="5039791"/>
            <a:ext cx="3413919" cy="262850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19144" y="21600"/>
                </a:lnTo>
                <a:cubicBezTo>
                  <a:pt x="20501" y="21600"/>
                  <a:pt x="21600" y="20079"/>
                  <a:pt x="21600" y="18202"/>
                </a:cubicBezTo>
                <a:lnTo>
                  <a:pt x="21600" y="3379"/>
                </a:lnTo>
                <a:cubicBezTo>
                  <a:pt x="21600" y="1736"/>
                  <a:pt x="20758" y="366"/>
                  <a:pt x="19639" y="49"/>
                </a:cubicBezTo>
                <a:lnTo>
                  <a:pt x="19285" y="0"/>
                </a:lnTo>
                <a:lnTo>
                  <a:pt x="0" y="0"/>
                </a:lnTo>
                <a:close/>
              </a:path>
            </a:pathLst>
          </a:custGeom>
          <a:ln w="12700">
            <a:miter lim="400000"/>
          </a:ln>
        </p:spPr>
      </p:pic>
      <p:sp>
        <p:nvSpPr>
          <p:cNvPr id="613" name="Google Shape;552;p10"/>
          <p:cNvSpPr/>
          <p:nvPr/>
        </p:nvSpPr>
        <p:spPr>
          <a:xfrm>
            <a:off x="4010423" y="3999374"/>
            <a:ext cx="51451" cy="350355"/>
          </a:xfrm>
          <a:prstGeom prst="roundRect">
            <a:avLst>
              <a:gd name="adj" fmla="val 50000"/>
            </a:avLst>
          </a:prstGeom>
          <a:solidFill>
            <a:srgbClr val="D7294A"/>
          </a:solidFill>
          <a:ln w="12700">
            <a:miter lim="400000"/>
          </a:ln>
        </p:spPr>
        <p:txBody>
          <a:bodyPr lIns="45719" rIns="45719" anchor="ctr"/>
          <a:lstStyle/>
          <a:p>
            <a:pPr algn="ctr">
              <a:defRPr sz="1800">
                <a:latin typeface="Calibri"/>
                <a:ea typeface="Calibri"/>
                <a:cs typeface="Calibri"/>
                <a:sym typeface="Calibri"/>
              </a:defRPr>
            </a:pPr>
            <a:endParaRPr/>
          </a:p>
        </p:txBody>
      </p:sp>
      <p:pic>
        <p:nvPicPr>
          <p:cNvPr id="614" name="Google Shape;553;p10" descr="Google Shape;553;p10"/>
          <p:cNvPicPr>
            <a:picLocks noChangeAspect="1"/>
          </p:cNvPicPr>
          <p:nvPr/>
        </p:nvPicPr>
        <p:blipFill>
          <a:blip r:embed="rId7">
            <a:extLst/>
          </a:blip>
          <a:srcRect l="8134" t="196" r="7789" b="1876"/>
          <a:stretch>
            <a:fillRect/>
          </a:stretch>
        </p:blipFill>
        <p:spPr>
          <a:xfrm>
            <a:off x="3650401" y="5027248"/>
            <a:ext cx="3207545" cy="2649141"/>
          </a:xfrm>
          <a:custGeom>
            <a:avLst/>
            <a:gdLst/>
            <a:ahLst/>
            <a:cxnLst>
              <a:cxn ang="0">
                <a:pos x="wd2" y="hd2"/>
              </a:cxn>
              <a:cxn ang="5400000">
                <a:pos x="wd2" y="hd2"/>
              </a:cxn>
              <a:cxn ang="10800000">
                <a:pos x="wd2" y="hd2"/>
              </a:cxn>
              <a:cxn ang="16200000">
                <a:pos x="wd2" y="hd2"/>
              </a:cxn>
            </a:cxnLst>
            <a:rect l="0" t="0" r="r" b="b"/>
            <a:pathLst>
              <a:path w="21600" h="21600" extrusionOk="0">
                <a:moveTo>
                  <a:pt x="2483" y="0"/>
                </a:moveTo>
                <a:cubicBezTo>
                  <a:pt x="1111" y="0"/>
                  <a:pt x="0" y="1368"/>
                  <a:pt x="0" y="3055"/>
                </a:cubicBezTo>
                <a:lnTo>
                  <a:pt x="0" y="18545"/>
                </a:lnTo>
                <a:cubicBezTo>
                  <a:pt x="0" y="20232"/>
                  <a:pt x="1111" y="21600"/>
                  <a:pt x="2483" y="21600"/>
                </a:cubicBezTo>
                <a:lnTo>
                  <a:pt x="21600" y="21600"/>
                </a:lnTo>
                <a:lnTo>
                  <a:pt x="21600" y="0"/>
                </a:lnTo>
                <a:lnTo>
                  <a:pt x="2483" y="0"/>
                </a:lnTo>
                <a:close/>
              </a:path>
            </a:pathLst>
          </a:custGeom>
          <a:ln w="12700">
            <a:miter lim="400000"/>
          </a:ln>
        </p:spPr>
      </p:pic>
      <p:sp>
        <p:nvSpPr>
          <p:cNvPr id="615" name="Google Shape;554;p10"/>
          <p:cNvSpPr/>
          <p:nvPr/>
        </p:nvSpPr>
        <p:spPr>
          <a:xfrm>
            <a:off x="365124" y="7843042"/>
            <a:ext cx="2974976" cy="605364"/>
          </a:xfrm>
          <a:prstGeom prst="roundRect">
            <a:avLst>
              <a:gd name="adj" fmla="val 19476"/>
            </a:avLst>
          </a:prstGeom>
          <a:solidFill>
            <a:srgbClr val="FFFFFF"/>
          </a:solidFill>
          <a:ln w="12700">
            <a:miter lim="400000"/>
          </a:ln>
          <a:effectLst>
            <a:outerShdw blurRad="63500" dist="25400" dir="7200000" rotWithShape="0">
              <a:srgbClr val="000000">
                <a:alpha val="15685"/>
              </a:srgbClr>
            </a:outerShdw>
          </a:effectLst>
        </p:spPr>
        <p:txBody>
          <a:bodyPr lIns="45719" rIns="45719" anchor="ctr"/>
          <a:lstStyle/>
          <a:p>
            <a:pPr algn="ctr">
              <a:defRPr sz="1800">
                <a:latin typeface="Calibri"/>
                <a:ea typeface="Calibri"/>
                <a:cs typeface="Calibri"/>
                <a:sym typeface="Calibri"/>
              </a:defRPr>
            </a:pPr>
            <a:endParaRPr/>
          </a:p>
        </p:txBody>
      </p:sp>
      <p:sp>
        <p:nvSpPr>
          <p:cNvPr id="616" name="Google Shape;555;p10"/>
          <p:cNvSpPr txBox="1"/>
          <p:nvPr/>
        </p:nvSpPr>
        <p:spPr>
          <a:xfrm>
            <a:off x="661669" y="7991508"/>
            <a:ext cx="2335283" cy="3083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a:spAutoFit/>
          </a:bodyPr>
          <a:lstStyle>
            <a:lvl1pPr>
              <a:lnSpc>
                <a:spcPct val="116665"/>
              </a:lnSpc>
              <a:defRPr sz="1200">
                <a:solidFill>
                  <a:srgbClr val="404343"/>
                </a:solidFill>
              </a:defRPr>
            </a:lvl1pPr>
          </a:lstStyle>
          <a:p>
            <a:r>
              <a:rPr lang="en-GB" dirty="0" err="1" smtClean="0"/>
              <a:t>Energie</a:t>
            </a:r>
            <a:r>
              <a:rPr lang="en-GB" dirty="0" smtClean="0"/>
              <a:t>: </a:t>
            </a:r>
            <a:r>
              <a:rPr lang="en-GB" dirty="0" err="1"/>
              <a:t>Verbrennungskessel</a:t>
            </a:r>
            <a:endParaRPr dirty="0"/>
          </a:p>
        </p:txBody>
      </p:sp>
      <p:sp>
        <p:nvSpPr>
          <p:cNvPr id="617" name="Google Shape;556;p10"/>
          <p:cNvSpPr/>
          <p:nvPr/>
        </p:nvSpPr>
        <p:spPr>
          <a:xfrm>
            <a:off x="498872" y="7970546"/>
            <a:ext cx="51451" cy="350355"/>
          </a:xfrm>
          <a:prstGeom prst="roundRect">
            <a:avLst>
              <a:gd name="adj" fmla="val 50000"/>
            </a:avLst>
          </a:prstGeom>
          <a:solidFill>
            <a:srgbClr val="D7294A"/>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618" name="Google Shape;557;p10"/>
          <p:cNvSpPr/>
          <p:nvPr/>
        </p:nvSpPr>
        <p:spPr>
          <a:xfrm>
            <a:off x="3640875" y="7843042"/>
            <a:ext cx="2852001" cy="605364"/>
          </a:xfrm>
          <a:prstGeom prst="roundRect">
            <a:avLst>
              <a:gd name="adj" fmla="val 19476"/>
            </a:avLst>
          </a:prstGeom>
          <a:solidFill>
            <a:srgbClr val="FFFFFF"/>
          </a:solidFill>
          <a:ln w="12700">
            <a:miter lim="400000"/>
          </a:ln>
          <a:effectLst>
            <a:outerShdw blurRad="63500" dist="25400" dir="7200000" rotWithShape="0">
              <a:srgbClr val="000000">
                <a:alpha val="15685"/>
              </a:srgbClr>
            </a:outerShdw>
          </a:effectLst>
        </p:spPr>
        <p:txBody>
          <a:bodyPr lIns="45719" rIns="45719" anchor="ctr"/>
          <a:lstStyle/>
          <a:p>
            <a:pPr algn="ctr">
              <a:defRPr sz="1800">
                <a:latin typeface="Calibri"/>
                <a:ea typeface="Calibri"/>
                <a:cs typeface="Calibri"/>
                <a:sym typeface="Calibri"/>
              </a:defRPr>
            </a:pPr>
            <a:endParaRPr/>
          </a:p>
        </p:txBody>
      </p:sp>
      <p:sp>
        <p:nvSpPr>
          <p:cNvPr id="619" name="Google Shape;558;p10"/>
          <p:cNvSpPr txBox="1"/>
          <p:nvPr/>
        </p:nvSpPr>
        <p:spPr>
          <a:xfrm>
            <a:off x="3959821" y="7905084"/>
            <a:ext cx="2500830" cy="5055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116665"/>
              </a:lnSpc>
              <a:defRPr sz="1200">
                <a:solidFill>
                  <a:srgbClr val="404343"/>
                </a:solidFill>
              </a:defRPr>
            </a:lvl1pPr>
          </a:lstStyle>
          <a:p>
            <a:r>
              <a:rPr lang="en-GB" dirty="0" err="1" smtClean="0"/>
              <a:t>Atomkraft</a:t>
            </a:r>
            <a:r>
              <a:rPr lang="en-GB" dirty="0" smtClean="0"/>
              <a:t>: </a:t>
            </a:r>
            <a:r>
              <a:rPr lang="en-GB" dirty="0" err="1"/>
              <a:t>Schmelzsalz</a:t>
            </a:r>
            <a:r>
              <a:rPr lang="en-GB" dirty="0"/>
              <a:t>-Solar-</a:t>
            </a:r>
            <a:r>
              <a:rPr lang="en-GB" dirty="0" err="1"/>
              <a:t>Dampferzeuger</a:t>
            </a:r>
            <a:endParaRPr dirty="0"/>
          </a:p>
        </p:txBody>
      </p:sp>
      <p:sp>
        <p:nvSpPr>
          <p:cNvPr id="620" name="Google Shape;559;p10"/>
          <p:cNvSpPr/>
          <p:nvPr/>
        </p:nvSpPr>
        <p:spPr>
          <a:xfrm>
            <a:off x="3774623" y="7970546"/>
            <a:ext cx="51451" cy="350355"/>
          </a:xfrm>
          <a:prstGeom prst="roundRect">
            <a:avLst>
              <a:gd name="adj" fmla="val 50000"/>
            </a:avLst>
          </a:prstGeom>
          <a:solidFill>
            <a:srgbClr val="D7294A"/>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621" name="Google Shape;561;p10"/>
          <p:cNvSpPr txBox="1"/>
          <p:nvPr/>
        </p:nvSpPr>
        <p:spPr>
          <a:xfrm>
            <a:off x="4186620" y="3911772"/>
            <a:ext cx="1760511" cy="5244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116665"/>
              </a:lnSpc>
              <a:defRPr sz="1200">
                <a:solidFill>
                  <a:srgbClr val="404343"/>
                </a:solidFill>
              </a:defRPr>
            </a:lvl1pPr>
          </a:lstStyle>
          <a:p>
            <a:r>
              <a:rPr dirty="0" err="1" smtClean="0"/>
              <a:t>Maritim</a:t>
            </a:r>
            <a:r>
              <a:rPr dirty="0" smtClean="0"/>
              <a:t>: </a:t>
            </a:r>
            <a:r>
              <a:rPr lang="de-DE" dirty="0" smtClean="0"/>
              <a:t>Kühlgerät für POD</a:t>
            </a:r>
            <a:endParaRPr dirty="0"/>
          </a:p>
        </p:txBody>
      </p:sp>
      <p:sp>
        <p:nvSpPr>
          <p:cNvPr id="622" name="Google Shape;783;p15"/>
          <p:cNvSpPr txBox="1"/>
          <p:nvPr/>
        </p:nvSpPr>
        <p:spPr>
          <a:xfrm>
            <a:off x="334589" y="9356138"/>
            <a:ext cx="2063115" cy="2146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355555"/>
              </a:lnSpc>
              <a:defRPr sz="900">
                <a:solidFill>
                  <a:srgbClr val="002F5F"/>
                </a:solidFill>
              </a:defRPr>
            </a:lvl1pPr>
          </a:lstStyle>
          <a:p>
            <a:r>
              <a:t>WWW.INSPECTOGROUP.COM</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2F5F"/>
        </a:solidFill>
        <a:effectLst/>
      </p:bgPr>
    </p:bg>
    <p:spTree>
      <p:nvGrpSpPr>
        <p:cNvPr id="1" name=""/>
        <p:cNvGrpSpPr/>
        <p:nvPr/>
      </p:nvGrpSpPr>
      <p:grpSpPr>
        <a:xfrm>
          <a:off x="0" y="0"/>
          <a:ext cx="0" cy="0"/>
          <a:chOff x="0" y="0"/>
          <a:chExt cx="0" cy="0"/>
        </a:xfrm>
      </p:grpSpPr>
      <p:sp>
        <p:nvSpPr>
          <p:cNvPr id="624" name="Google Shape;566;p11"/>
          <p:cNvSpPr/>
          <p:nvPr/>
        </p:nvSpPr>
        <p:spPr>
          <a:xfrm>
            <a:off x="-4480346" y="1775198"/>
            <a:ext cx="1300483" cy="1300482"/>
          </a:xfrm>
          <a:prstGeom prst="rect">
            <a:avLst/>
          </a:prstGeom>
          <a:solidFill>
            <a:srgbClr val="002F5F"/>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625" name="Google Shape;567;p11"/>
          <p:cNvSpPr/>
          <p:nvPr/>
        </p:nvSpPr>
        <p:spPr>
          <a:xfrm>
            <a:off x="-3012726" y="1760277"/>
            <a:ext cx="1300482" cy="1300482"/>
          </a:xfrm>
          <a:prstGeom prst="rect">
            <a:avLst/>
          </a:prstGeom>
          <a:solidFill>
            <a:srgbClr val="D7294A"/>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626" name="Google Shape;568;p11"/>
          <p:cNvSpPr/>
          <p:nvPr/>
        </p:nvSpPr>
        <p:spPr>
          <a:xfrm>
            <a:off x="-1521740" y="1760277"/>
            <a:ext cx="1300482" cy="1300482"/>
          </a:xfrm>
          <a:prstGeom prst="rect">
            <a:avLst/>
          </a:prstGeom>
          <a:solidFill>
            <a:srgbClr val="404343"/>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627" name="Google Shape;569;p11"/>
          <p:cNvSpPr txBox="1"/>
          <p:nvPr/>
        </p:nvSpPr>
        <p:spPr>
          <a:xfrm>
            <a:off x="322932" y="298075"/>
            <a:ext cx="6706468" cy="14218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a:spAutoFit/>
          </a:bodyPr>
          <a:lstStyle/>
          <a:p>
            <a:pPr>
              <a:lnSpc>
                <a:spcPct val="107692"/>
              </a:lnSpc>
              <a:defRPr sz="2600" b="1">
                <a:solidFill>
                  <a:srgbClr val="FFFFFF"/>
                </a:solidFill>
              </a:defRPr>
            </a:pPr>
            <a:r>
              <a:rPr dirty="0" err="1"/>
              <a:t>Inspecto</a:t>
            </a:r>
            <a:r>
              <a:rPr dirty="0"/>
              <a:t> DQI’s </a:t>
            </a:r>
            <a:r>
              <a:rPr lang="de-DE" dirty="0" smtClean="0"/>
              <a:t>Optimierung von Prozessen</a:t>
            </a:r>
            <a:endParaRPr dirty="0"/>
          </a:p>
          <a:p>
            <a:pPr>
              <a:lnSpc>
                <a:spcPct val="107692"/>
              </a:lnSpc>
              <a:defRPr sz="2800">
                <a:solidFill>
                  <a:srgbClr val="FFFFFF"/>
                </a:solidFill>
              </a:defRPr>
            </a:pPr>
            <a:r>
              <a:rPr lang="de-DE" dirty="0" smtClean="0"/>
              <a:t>Schalten Sie Ihre Betriebsexzellenz frei</a:t>
            </a:r>
            <a:endParaRPr sz="2600" b="1" dirty="0"/>
          </a:p>
        </p:txBody>
      </p:sp>
      <p:sp>
        <p:nvSpPr>
          <p:cNvPr id="628" name="Google Shape;570;p11"/>
          <p:cNvSpPr/>
          <p:nvPr/>
        </p:nvSpPr>
        <p:spPr>
          <a:xfrm>
            <a:off x="371474" y="1676356"/>
            <a:ext cx="907100" cy="131034"/>
          </a:xfrm>
          <a:prstGeom prst="rect">
            <a:avLst/>
          </a:prstGeom>
          <a:solidFill>
            <a:srgbClr val="D7294A"/>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629" name="Google Shape;571;p11"/>
          <p:cNvSpPr txBox="1"/>
          <p:nvPr/>
        </p:nvSpPr>
        <p:spPr>
          <a:xfrm>
            <a:off x="6297300" y="9181558"/>
            <a:ext cx="328349" cy="2146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355555"/>
              </a:lnSpc>
              <a:defRPr sz="900">
                <a:solidFill>
                  <a:srgbClr val="FFFFFF"/>
                </a:solidFill>
              </a:defRPr>
            </a:lvl1pPr>
          </a:lstStyle>
          <a:p>
            <a:r>
              <a:t>09</a:t>
            </a:r>
          </a:p>
        </p:txBody>
      </p:sp>
      <p:sp>
        <p:nvSpPr>
          <p:cNvPr id="630" name="Google Shape;572;p11"/>
          <p:cNvSpPr txBox="1"/>
          <p:nvPr/>
        </p:nvSpPr>
        <p:spPr>
          <a:xfrm>
            <a:off x="322933" y="9184368"/>
            <a:ext cx="1893717" cy="2146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355555"/>
              </a:lnSpc>
              <a:defRPr sz="900">
                <a:solidFill>
                  <a:srgbClr val="FFFFFF"/>
                </a:solidFill>
              </a:defRPr>
            </a:lvl1pPr>
          </a:lstStyle>
          <a:p>
            <a:r>
              <a:t>WWW.INSPECTOGROUP.COM</a:t>
            </a:r>
          </a:p>
        </p:txBody>
      </p:sp>
      <p:pic>
        <p:nvPicPr>
          <p:cNvPr id="631" name="Google Shape;573;p11" descr="Google Shape;573;p11"/>
          <p:cNvPicPr>
            <a:picLocks noChangeAspect="1"/>
          </p:cNvPicPr>
          <p:nvPr/>
        </p:nvPicPr>
        <p:blipFill>
          <a:blip r:embed="rId2">
            <a:extLst/>
          </a:blip>
          <a:srcRect l="5327" r="7701"/>
          <a:stretch>
            <a:fillRect/>
          </a:stretch>
        </p:blipFill>
        <p:spPr>
          <a:xfrm>
            <a:off x="157231" y="8787740"/>
            <a:ext cx="1894075" cy="660330"/>
          </a:xfrm>
          <a:prstGeom prst="rect">
            <a:avLst/>
          </a:prstGeom>
          <a:ln w="12700">
            <a:miter lim="400000"/>
          </a:ln>
        </p:spPr>
      </p:pic>
      <p:sp>
        <p:nvSpPr>
          <p:cNvPr id="632" name="Google Shape;574;p11"/>
          <p:cNvSpPr/>
          <p:nvPr/>
        </p:nvSpPr>
        <p:spPr>
          <a:xfrm flipH="1" flipV="1">
            <a:off x="368298" y="9356138"/>
            <a:ext cx="6121404" cy="3"/>
          </a:xfrm>
          <a:prstGeom prst="line">
            <a:avLst/>
          </a:prstGeom>
          <a:ln w="19050">
            <a:solidFill>
              <a:srgbClr val="FFFFFF"/>
            </a:solidFill>
            <a:miter lim="8000"/>
          </a:ln>
        </p:spPr>
        <p:txBody>
          <a:bodyPr lIns="45719" rIns="45719"/>
          <a:lstStyle/>
          <a:p>
            <a:endParaRPr/>
          </a:p>
        </p:txBody>
      </p:sp>
      <p:sp>
        <p:nvSpPr>
          <p:cNvPr id="633" name="Google Shape;575;p11"/>
          <p:cNvSpPr/>
          <p:nvPr/>
        </p:nvSpPr>
        <p:spPr>
          <a:xfrm>
            <a:off x="371475" y="2150970"/>
            <a:ext cx="6118227" cy="6689819"/>
          </a:xfrm>
          <a:prstGeom prst="roundRect">
            <a:avLst>
              <a:gd name="adj" fmla="val 4696"/>
            </a:avLst>
          </a:prstGeom>
          <a:solidFill>
            <a:srgbClr val="FFFFFF"/>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634" name="Google Shape;576;p11"/>
          <p:cNvSpPr/>
          <p:nvPr/>
        </p:nvSpPr>
        <p:spPr>
          <a:xfrm>
            <a:off x="621660" y="2396391"/>
            <a:ext cx="2723659" cy="448068"/>
          </a:xfrm>
          <a:prstGeom prst="roundRect">
            <a:avLst>
              <a:gd name="adj" fmla="val 50000"/>
            </a:avLst>
          </a:prstGeom>
          <a:solidFill>
            <a:srgbClr val="D7294A"/>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635" name="Google Shape;577;p11"/>
          <p:cNvSpPr txBox="1"/>
          <p:nvPr/>
        </p:nvSpPr>
        <p:spPr>
          <a:xfrm>
            <a:off x="808083" y="2496444"/>
            <a:ext cx="2274744" cy="2920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gn="ctr">
              <a:lnSpc>
                <a:spcPct val="118181"/>
              </a:lnSpc>
              <a:defRPr sz="1100" b="1">
                <a:solidFill>
                  <a:srgbClr val="FFFFFF"/>
                </a:solidFill>
              </a:defRPr>
            </a:lvl1pPr>
          </a:lstStyle>
          <a:p>
            <a:r>
              <a:rPr lang="de-DE" dirty="0" smtClean="0"/>
              <a:t>OHNE</a:t>
            </a:r>
            <a:r>
              <a:rPr dirty="0" smtClean="0"/>
              <a:t> </a:t>
            </a:r>
            <a:r>
              <a:rPr dirty="0"/>
              <a:t>INSPECTO DQI</a:t>
            </a:r>
          </a:p>
        </p:txBody>
      </p:sp>
      <p:sp>
        <p:nvSpPr>
          <p:cNvPr id="636" name="Google Shape;578;p11"/>
          <p:cNvSpPr/>
          <p:nvPr/>
        </p:nvSpPr>
        <p:spPr>
          <a:xfrm>
            <a:off x="3512682" y="2396391"/>
            <a:ext cx="2723663" cy="443697"/>
          </a:xfrm>
          <a:prstGeom prst="roundRect">
            <a:avLst>
              <a:gd name="adj" fmla="val 50000"/>
            </a:avLst>
          </a:prstGeom>
          <a:solidFill>
            <a:srgbClr val="D7294A"/>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637" name="Google Shape;579;p11"/>
          <p:cNvSpPr txBox="1"/>
          <p:nvPr/>
        </p:nvSpPr>
        <p:spPr>
          <a:xfrm>
            <a:off x="3744693" y="2488715"/>
            <a:ext cx="2274745" cy="2920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gn="ctr">
              <a:lnSpc>
                <a:spcPct val="118181"/>
              </a:lnSpc>
              <a:defRPr sz="1100" b="1">
                <a:solidFill>
                  <a:srgbClr val="FFFFFF"/>
                </a:solidFill>
              </a:defRPr>
            </a:lvl1pPr>
          </a:lstStyle>
          <a:p>
            <a:r>
              <a:rPr lang="de-DE" dirty="0" smtClean="0"/>
              <a:t>MIT</a:t>
            </a:r>
            <a:r>
              <a:rPr dirty="0" smtClean="0"/>
              <a:t> </a:t>
            </a:r>
            <a:r>
              <a:rPr dirty="0"/>
              <a:t>INSPECTO DQI</a:t>
            </a:r>
          </a:p>
        </p:txBody>
      </p:sp>
      <p:sp>
        <p:nvSpPr>
          <p:cNvPr id="638" name="Google Shape;580;p11"/>
          <p:cNvSpPr/>
          <p:nvPr/>
        </p:nvSpPr>
        <p:spPr>
          <a:xfrm>
            <a:off x="489266" y="2281515"/>
            <a:ext cx="5879466" cy="6506225"/>
          </a:xfrm>
          <a:prstGeom prst="roundRect">
            <a:avLst>
              <a:gd name="adj" fmla="val 4149"/>
            </a:avLst>
          </a:prstGeom>
          <a:ln w="12700">
            <a:solidFill>
              <a:srgbClr val="1D3053"/>
            </a:solidFill>
            <a:miter lim="8000"/>
          </a:ln>
        </p:spPr>
        <p:txBody>
          <a:bodyPr lIns="45719" rIns="45719" anchor="ctr"/>
          <a:lstStyle/>
          <a:p>
            <a:pPr algn="ctr">
              <a:defRPr sz="1800">
                <a:latin typeface="Calibri"/>
                <a:ea typeface="Calibri"/>
                <a:cs typeface="Calibri"/>
                <a:sym typeface="Calibri"/>
              </a:defRPr>
            </a:pPr>
            <a:endParaRPr/>
          </a:p>
        </p:txBody>
      </p:sp>
      <p:graphicFrame>
        <p:nvGraphicFramePr>
          <p:cNvPr id="639" name="Google Shape;581;p11"/>
          <p:cNvGraphicFramePr/>
          <p:nvPr>
            <p:extLst>
              <p:ext uri="{D42A27DB-BD31-4B8C-83A1-F6EECF244321}">
                <p14:modId xmlns:p14="http://schemas.microsoft.com/office/powerpoint/2010/main" val="1416461621"/>
              </p:ext>
            </p:extLst>
          </p:nvPr>
        </p:nvGraphicFramePr>
        <p:xfrm>
          <a:off x="622300" y="2901881"/>
          <a:ext cx="5617250" cy="5828122"/>
        </p:xfrm>
        <a:graphic>
          <a:graphicData uri="http://schemas.openxmlformats.org/drawingml/2006/table">
            <a:tbl>
              <a:tblPr firstRow="1" bandRow="1">
                <a:tableStyleId>{4C3C2611-4C71-4FC5-86AE-919BDF0F9419}</a:tableStyleId>
              </a:tblPr>
              <a:tblGrid>
                <a:gridCol w="2712700"/>
                <a:gridCol w="211525"/>
                <a:gridCol w="2693025"/>
              </a:tblGrid>
              <a:tr h="687374">
                <a:tc>
                  <a:txBody>
                    <a:bodyPr/>
                    <a:lstStyle/>
                    <a:p>
                      <a:pPr algn="l">
                        <a:lnSpc>
                          <a:spcPct val="120000"/>
                        </a:lnSpc>
                        <a:defRPr sz="1800" b="0">
                          <a:solidFill>
                            <a:srgbClr val="000000"/>
                          </a:solidFill>
                        </a:defRPr>
                      </a:pPr>
                      <a:r>
                        <a:rPr lang="de-DE" sz="1000" dirty="0" smtClean="0">
                          <a:solidFill>
                            <a:srgbClr val="002F5F"/>
                          </a:solidFill>
                          <a:sym typeface="Arial"/>
                        </a:rPr>
                        <a:t>Vorlagen werden manuell ausgefüllt und unterschrieben</a:t>
                      </a:r>
                      <a:endParaRPr sz="1000" dirty="0">
                        <a:solidFill>
                          <a:srgbClr val="002F5F"/>
                        </a:solidFill>
                        <a:sym typeface="Arial"/>
                      </a:endParaRPr>
                    </a:p>
                  </a:txBody>
                  <a:tcPr marL="45725" marR="45725" marT="45725" marB="45725" anchor="ctr" horzOverflow="overflow">
                    <a:lnL w="12700">
                      <a:miter lim="400000"/>
                    </a:lnL>
                    <a:lnR w="12700">
                      <a:miter lim="400000"/>
                    </a:lnR>
                    <a:lnT w="12700">
                      <a:miter lim="400000"/>
                    </a:lnT>
                    <a:lnB w="12700">
                      <a:solidFill>
                        <a:srgbClr val="A7A7A7"/>
                      </a:solidFill>
                      <a:miter lim="400000"/>
                    </a:lnB>
                    <a:noFill/>
                  </a:tcPr>
                </a:tc>
                <a:tc>
                  <a:txBody>
                    <a:bodyPr/>
                    <a:lstStyle/>
                    <a:p>
                      <a:pPr algn="l">
                        <a:lnSpc>
                          <a:spcPct val="133333"/>
                        </a:lnSpc>
                        <a:defRPr sz="1000">
                          <a:solidFill>
                            <a:srgbClr val="C5C6C6"/>
                          </a:solidFill>
                          <a:sym typeface="Arial"/>
                        </a:defRPr>
                      </a:pPr>
                      <a:endParaRPr/>
                    </a:p>
                  </a:txBody>
                  <a:tcPr marL="45725" marR="45725" marT="45725" marB="45725" anchor="ctr" horzOverflow="overflow">
                    <a:lnL w="12700">
                      <a:miter lim="400000"/>
                    </a:lnL>
                    <a:lnR w="12700">
                      <a:miter lim="400000"/>
                    </a:lnR>
                    <a:lnT w="12700">
                      <a:miter lim="400000"/>
                    </a:lnT>
                    <a:lnB w="12700">
                      <a:miter lim="400000"/>
                    </a:lnB>
                    <a:noFill/>
                  </a:tcPr>
                </a:tc>
                <a:tc>
                  <a:txBody>
                    <a:bodyPr/>
                    <a:lstStyle/>
                    <a:p>
                      <a:pPr algn="l">
                        <a:lnSpc>
                          <a:spcPct val="120000"/>
                        </a:lnSpc>
                        <a:defRPr sz="1800" b="0">
                          <a:solidFill>
                            <a:srgbClr val="000000"/>
                          </a:solidFill>
                        </a:defRPr>
                      </a:pPr>
                      <a:r>
                        <a:rPr lang="de-DE" sz="1000" dirty="0" smtClean="0">
                          <a:solidFill>
                            <a:srgbClr val="002F5F"/>
                          </a:solidFill>
                          <a:sym typeface="Arial"/>
                        </a:rPr>
                        <a:t>Vorlagen sind komplett digitalisiert, inklusive elektronischer Signaturen</a:t>
                      </a:r>
                      <a:endParaRPr sz="1000" dirty="0">
                        <a:solidFill>
                          <a:srgbClr val="002F5F"/>
                        </a:solidFill>
                        <a:sym typeface="Arial"/>
                      </a:endParaRPr>
                    </a:p>
                  </a:txBody>
                  <a:tcPr marL="45725" marR="45725" marT="45725" marB="45725" anchor="ctr" horzOverflow="overflow">
                    <a:lnL w="12700">
                      <a:miter lim="400000"/>
                    </a:lnL>
                    <a:lnR w="12700">
                      <a:miter lim="400000"/>
                    </a:lnR>
                    <a:lnT w="12700">
                      <a:miter lim="400000"/>
                    </a:lnT>
                    <a:lnB w="12700">
                      <a:solidFill>
                        <a:srgbClr val="A7A7A7"/>
                      </a:solidFill>
                      <a:miter lim="400000"/>
                    </a:lnB>
                    <a:noFill/>
                  </a:tcPr>
                </a:tc>
              </a:tr>
              <a:tr h="618557">
                <a:tc>
                  <a:txBody>
                    <a:bodyPr/>
                    <a:lstStyle/>
                    <a:p>
                      <a:pPr algn="l">
                        <a:lnSpc>
                          <a:spcPct val="120000"/>
                        </a:lnSpc>
                        <a:defRPr sz="1800"/>
                      </a:pPr>
                      <a:r>
                        <a:rPr lang="de-DE" sz="1000" dirty="0" smtClean="0">
                          <a:solidFill>
                            <a:srgbClr val="002F5F"/>
                          </a:solidFill>
                          <a:sym typeface="Arial"/>
                        </a:rPr>
                        <a:t>Inspektionsbericht auf Papier/MS Office</a:t>
                      </a:r>
                      <a:endParaRPr sz="1000" dirty="0">
                        <a:solidFill>
                          <a:srgbClr val="002F5F"/>
                        </a:solidFill>
                        <a:sym typeface="Arial"/>
                      </a:endParaRPr>
                    </a:p>
                  </a:txBody>
                  <a:tcPr marL="45725" marR="45725" marT="45725" marB="45725" anchor="ctr" horzOverflow="overflow">
                    <a:lnL w="12700">
                      <a:miter lim="400000"/>
                    </a:lnL>
                    <a:lnR w="12700">
                      <a:miter lim="400000"/>
                    </a:lnR>
                    <a:lnT w="12700">
                      <a:solidFill>
                        <a:srgbClr val="A7A7A7"/>
                      </a:solidFill>
                      <a:miter lim="400000"/>
                    </a:lnT>
                    <a:lnB w="12700">
                      <a:solidFill>
                        <a:srgbClr val="A7A7A7"/>
                      </a:solidFill>
                      <a:miter lim="400000"/>
                    </a:lnB>
                    <a:noFill/>
                  </a:tcPr>
                </a:tc>
                <a:tc>
                  <a:txBody>
                    <a:bodyPr/>
                    <a:lstStyle/>
                    <a:p>
                      <a:pPr algn="l">
                        <a:lnSpc>
                          <a:spcPct val="133333"/>
                        </a:lnSpc>
                        <a:defRPr>
                          <a:sym typeface="Arial"/>
                        </a:defRPr>
                      </a:pPr>
                      <a:endParaRPr/>
                    </a:p>
                  </a:txBody>
                  <a:tcPr marL="45725" marR="45725" marT="45725" marB="45725" anchor="ctr" horzOverflow="overflow">
                    <a:lnL w="12700">
                      <a:miter lim="400000"/>
                    </a:lnL>
                    <a:lnR w="12700">
                      <a:miter lim="400000"/>
                    </a:lnR>
                    <a:lnT w="12700">
                      <a:miter lim="400000"/>
                    </a:lnT>
                    <a:lnB w="12700">
                      <a:miter lim="400000"/>
                    </a:lnB>
                    <a:noFill/>
                  </a:tcPr>
                </a:tc>
                <a:tc>
                  <a:txBody>
                    <a:bodyPr/>
                    <a:lstStyle/>
                    <a:p>
                      <a:pPr algn="l">
                        <a:lnSpc>
                          <a:spcPct val="120000"/>
                        </a:lnSpc>
                        <a:defRPr sz="1800"/>
                      </a:pPr>
                      <a:r>
                        <a:rPr lang="de-DE" sz="1000" dirty="0" smtClean="0">
                          <a:solidFill>
                            <a:srgbClr val="002F5F"/>
                          </a:solidFill>
                          <a:sym typeface="Arial"/>
                        </a:rPr>
                        <a:t>Digitalisierte Inspektionen und Vorlagen direkt über die Plattform</a:t>
                      </a:r>
                      <a:endParaRPr sz="1000" dirty="0">
                        <a:solidFill>
                          <a:srgbClr val="002F5F"/>
                        </a:solidFill>
                        <a:sym typeface="Arial"/>
                      </a:endParaRPr>
                    </a:p>
                  </a:txBody>
                  <a:tcPr marL="45725" marR="45725" marT="45725" marB="45725" anchor="ctr" horzOverflow="overflow">
                    <a:lnL w="12700">
                      <a:miter lim="400000"/>
                    </a:lnL>
                    <a:lnR w="12700">
                      <a:miter lim="400000"/>
                    </a:lnR>
                    <a:lnT w="12700">
                      <a:solidFill>
                        <a:srgbClr val="A7A7A7"/>
                      </a:solidFill>
                      <a:miter lim="400000"/>
                    </a:lnT>
                    <a:lnB w="12700">
                      <a:solidFill>
                        <a:srgbClr val="A7A7A7"/>
                      </a:solidFill>
                      <a:miter lim="400000"/>
                    </a:lnB>
                    <a:noFill/>
                  </a:tcPr>
                </a:tc>
              </a:tr>
              <a:tr h="618557">
                <a:tc>
                  <a:txBody>
                    <a:bodyPr/>
                    <a:lstStyle/>
                    <a:p>
                      <a:pPr algn="l">
                        <a:lnSpc>
                          <a:spcPct val="120000"/>
                        </a:lnSpc>
                        <a:defRPr sz="1800"/>
                      </a:pPr>
                      <a:r>
                        <a:rPr sz="1000" dirty="0">
                          <a:solidFill>
                            <a:srgbClr val="002F5F"/>
                          </a:solidFill>
                          <a:sym typeface="Arial"/>
                        </a:rPr>
                        <a:t>Audit </a:t>
                      </a:r>
                      <a:r>
                        <a:rPr lang="de-DE" sz="1000" dirty="0" smtClean="0">
                          <a:solidFill>
                            <a:srgbClr val="002F5F"/>
                          </a:solidFill>
                          <a:sym typeface="Arial"/>
                        </a:rPr>
                        <a:t>Checkliste auf Papier/MS Office</a:t>
                      </a:r>
                      <a:endParaRPr sz="1000" dirty="0">
                        <a:solidFill>
                          <a:srgbClr val="002F5F"/>
                        </a:solidFill>
                        <a:sym typeface="Arial"/>
                      </a:endParaRPr>
                    </a:p>
                  </a:txBody>
                  <a:tcPr marL="45725" marR="45725" marT="45725" marB="45725" anchor="ctr" horzOverflow="overflow">
                    <a:lnL w="12700">
                      <a:miter lim="400000"/>
                    </a:lnL>
                    <a:lnR w="12700">
                      <a:miter lim="400000"/>
                    </a:lnR>
                    <a:lnT w="12700">
                      <a:solidFill>
                        <a:srgbClr val="A7A7A7"/>
                      </a:solidFill>
                      <a:miter lim="400000"/>
                    </a:lnT>
                    <a:lnB w="12700">
                      <a:solidFill>
                        <a:srgbClr val="A7A7A7"/>
                      </a:solidFill>
                      <a:miter lim="400000"/>
                    </a:lnB>
                    <a:noFill/>
                  </a:tcPr>
                </a:tc>
                <a:tc>
                  <a:txBody>
                    <a:bodyPr/>
                    <a:lstStyle/>
                    <a:p>
                      <a:pPr algn="l">
                        <a:lnSpc>
                          <a:spcPct val="133333"/>
                        </a:lnSpc>
                        <a:defRPr>
                          <a:sym typeface="Arial"/>
                        </a:defRPr>
                      </a:pPr>
                      <a:endParaRPr/>
                    </a:p>
                  </a:txBody>
                  <a:tcPr marL="45725" marR="45725" marT="45725" marB="45725" anchor="ctr" horzOverflow="overflow">
                    <a:lnL w="12700">
                      <a:miter lim="400000"/>
                    </a:lnL>
                    <a:lnR w="12700">
                      <a:miter lim="400000"/>
                    </a:lnR>
                    <a:lnT w="12700">
                      <a:miter lim="400000"/>
                    </a:lnT>
                    <a:lnB w="12700">
                      <a:miter lim="400000"/>
                    </a:lnB>
                    <a:noFill/>
                  </a:tcPr>
                </a:tc>
                <a:tc>
                  <a:txBody>
                    <a:bodyPr/>
                    <a:lstStyle/>
                    <a:p>
                      <a:pPr algn="l">
                        <a:lnSpc>
                          <a:spcPct val="120000"/>
                        </a:lnSpc>
                        <a:defRPr sz="1800"/>
                      </a:pPr>
                      <a:r>
                        <a:rPr lang="de-DE" sz="1000" dirty="0" smtClean="0">
                          <a:solidFill>
                            <a:srgbClr val="002F5F"/>
                          </a:solidFill>
                          <a:sym typeface="Arial"/>
                        </a:rPr>
                        <a:t>Digitalisierte</a:t>
                      </a:r>
                      <a:r>
                        <a:rPr lang="de-DE" sz="1000" baseline="0" dirty="0" smtClean="0">
                          <a:solidFill>
                            <a:srgbClr val="002F5F"/>
                          </a:solidFill>
                          <a:sym typeface="Arial"/>
                        </a:rPr>
                        <a:t> Vorlagen und Audits direkt über die Plattform</a:t>
                      </a:r>
                      <a:endParaRPr sz="1000" dirty="0">
                        <a:solidFill>
                          <a:srgbClr val="002F5F"/>
                        </a:solidFill>
                        <a:sym typeface="Arial"/>
                      </a:endParaRPr>
                    </a:p>
                  </a:txBody>
                  <a:tcPr marL="45725" marR="45725" marT="45725" marB="45725" anchor="ctr" horzOverflow="overflow">
                    <a:lnL w="12700">
                      <a:miter lim="400000"/>
                    </a:lnL>
                    <a:lnR w="12700">
                      <a:miter lim="400000"/>
                    </a:lnR>
                    <a:lnT w="12700">
                      <a:solidFill>
                        <a:srgbClr val="A7A7A7"/>
                      </a:solidFill>
                      <a:miter lim="400000"/>
                    </a:lnT>
                    <a:lnB w="12700">
                      <a:solidFill>
                        <a:srgbClr val="A7A7A7"/>
                      </a:solidFill>
                      <a:miter lim="400000"/>
                    </a:lnB>
                    <a:noFill/>
                  </a:tcPr>
                </a:tc>
              </a:tr>
              <a:tr h="618557">
                <a:tc>
                  <a:txBody>
                    <a:bodyPr/>
                    <a:lstStyle/>
                    <a:p>
                      <a:pPr algn="l">
                        <a:lnSpc>
                          <a:spcPct val="120000"/>
                        </a:lnSpc>
                        <a:defRPr sz="1800"/>
                      </a:pPr>
                      <a:r>
                        <a:rPr lang="de-DE" sz="1000" dirty="0" smtClean="0">
                          <a:solidFill>
                            <a:srgbClr val="002F5F"/>
                          </a:solidFill>
                          <a:sym typeface="Arial"/>
                        </a:rPr>
                        <a:t>Nichtübereinstimmungen auf Papier/MS Office</a:t>
                      </a:r>
                      <a:endParaRPr sz="1000" dirty="0">
                        <a:solidFill>
                          <a:srgbClr val="002F5F"/>
                        </a:solidFill>
                        <a:sym typeface="Arial"/>
                      </a:endParaRPr>
                    </a:p>
                  </a:txBody>
                  <a:tcPr marL="45725" marR="45725" marT="45725" marB="45725" anchor="ctr" horzOverflow="overflow">
                    <a:lnL w="12700">
                      <a:miter lim="400000"/>
                    </a:lnL>
                    <a:lnR w="12700">
                      <a:miter lim="400000"/>
                    </a:lnR>
                    <a:lnT w="12700">
                      <a:solidFill>
                        <a:srgbClr val="A7A7A7"/>
                      </a:solidFill>
                      <a:miter lim="400000"/>
                    </a:lnT>
                    <a:lnB w="12700">
                      <a:solidFill>
                        <a:srgbClr val="A7A7A7"/>
                      </a:solidFill>
                      <a:miter lim="400000"/>
                    </a:lnB>
                    <a:noFill/>
                  </a:tcPr>
                </a:tc>
                <a:tc>
                  <a:txBody>
                    <a:bodyPr/>
                    <a:lstStyle/>
                    <a:p>
                      <a:pPr algn="l">
                        <a:lnSpc>
                          <a:spcPct val="133333"/>
                        </a:lnSpc>
                        <a:defRPr>
                          <a:sym typeface="Arial"/>
                        </a:defRPr>
                      </a:pPr>
                      <a:endParaRPr/>
                    </a:p>
                  </a:txBody>
                  <a:tcPr marL="45725" marR="45725" marT="45725" marB="45725" anchor="ctr" horzOverflow="overflow">
                    <a:lnL w="12700">
                      <a:miter lim="400000"/>
                    </a:lnL>
                    <a:lnR w="12700">
                      <a:miter lim="400000"/>
                    </a:lnR>
                    <a:lnT w="12700">
                      <a:miter lim="400000"/>
                    </a:lnT>
                    <a:lnB w="12700">
                      <a:miter lim="400000"/>
                    </a:lnB>
                    <a:noFill/>
                  </a:tcPr>
                </a:tc>
                <a:tc>
                  <a:txBody>
                    <a:bodyPr/>
                    <a:lstStyle/>
                    <a:p>
                      <a:pPr algn="l">
                        <a:lnSpc>
                          <a:spcPct val="120000"/>
                        </a:lnSpc>
                        <a:defRPr sz="1800"/>
                      </a:pPr>
                      <a:r>
                        <a:rPr lang="de-DE" sz="1000" dirty="0" smtClean="0">
                          <a:solidFill>
                            <a:srgbClr val="002F5F"/>
                          </a:solidFill>
                          <a:sym typeface="Arial"/>
                        </a:rPr>
                        <a:t>Digitalisierte Vorlagen und Nichtübereinstimmungen</a:t>
                      </a:r>
                      <a:r>
                        <a:rPr lang="de-DE" sz="1000" baseline="0" dirty="0" smtClean="0">
                          <a:solidFill>
                            <a:srgbClr val="002F5F"/>
                          </a:solidFill>
                          <a:sym typeface="Arial"/>
                        </a:rPr>
                        <a:t> direkt über die Plattform</a:t>
                      </a:r>
                      <a:endParaRPr sz="1000" dirty="0">
                        <a:solidFill>
                          <a:srgbClr val="002F5F"/>
                        </a:solidFill>
                        <a:sym typeface="Arial"/>
                      </a:endParaRPr>
                    </a:p>
                  </a:txBody>
                  <a:tcPr marL="45725" marR="45725" marT="45725" marB="45725" anchor="ctr" horzOverflow="overflow">
                    <a:lnL w="12700">
                      <a:miter lim="400000"/>
                    </a:lnL>
                    <a:lnR w="12700">
                      <a:miter lim="400000"/>
                    </a:lnR>
                    <a:lnT w="12700">
                      <a:solidFill>
                        <a:srgbClr val="A7A7A7"/>
                      </a:solidFill>
                      <a:miter lim="400000"/>
                    </a:lnT>
                    <a:lnB w="12700">
                      <a:solidFill>
                        <a:srgbClr val="A7A7A7"/>
                      </a:solidFill>
                      <a:miter lim="400000"/>
                    </a:lnB>
                    <a:noFill/>
                  </a:tcPr>
                </a:tc>
              </a:tr>
              <a:tr h="618557">
                <a:tc>
                  <a:txBody>
                    <a:bodyPr/>
                    <a:lstStyle/>
                    <a:p>
                      <a:pPr algn="l">
                        <a:lnSpc>
                          <a:spcPct val="120000"/>
                        </a:lnSpc>
                        <a:defRPr sz="1800"/>
                      </a:pPr>
                      <a:r>
                        <a:rPr lang="de-DE" sz="1000" dirty="0" smtClean="0">
                          <a:solidFill>
                            <a:srgbClr val="002060"/>
                          </a:solidFill>
                          <a:sym typeface="Arial"/>
                        </a:rPr>
                        <a:t>Informationsaustausch ist chaotisch, verzögert</a:t>
                      </a:r>
                      <a:r>
                        <a:rPr lang="de-DE" sz="1000" baseline="0" dirty="0" smtClean="0">
                          <a:solidFill>
                            <a:srgbClr val="002060"/>
                          </a:solidFill>
                          <a:sym typeface="Arial"/>
                        </a:rPr>
                        <a:t> – über E-mails oder Meetings</a:t>
                      </a:r>
                      <a:endParaRPr sz="1000" dirty="0">
                        <a:solidFill>
                          <a:srgbClr val="002060"/>
                        </a:solidFill>
                        <a:sym typeface="Arial"/>
                      </a:endParaRPr>
                    </a:p>
                  </a:txBody>
                  <a:tcPr marL="45725" marR="45725" marT="45725" marB="45725" anchor="ctr" horzOverflow="overflow">
                    <a:lnL w="12700">
                      <a:miter lim="400000"/>
                    </a:lnL>
                    <a:lnR w="12700">
                      <a:miter lim="400000"/>
                    </a:lnR>
                    <a:lnT w="12700">
                      <a:solidFill>
                        <a:srgbClr val="A7A7A7"/>
                      </a:solidFill>
                      <a:miter lim="400000"/>
                    </a:lnT>
                    <a:lnB w="12700">
                      <a:solidFill>
                        <a:srgbClr val="A7A7A7"/>
                      </a:solidFill>
                      <a:miter lim="400000"/>
                    </a:lnB>
                    <a:noFill/>
                  </a:tcPr>
                </a:tc>
                <a:tc>
                  <a:txBody>
                    <a:bodyPr/>
                    <a:lstStyle/>
                    <a:p>
                      <a:pPr algn="l">
                        <a:lnSpc>
                          <a:spcPct val="133333"/>
                        </a:lnSpc>
                        <a:defRPr>
                          <a:sym typeface="Arial"/>
                        </a:defRPr>
                      </a:pPr>
                      <a:endParaRPr/>
                    </a:p>
                  </a:txBody>
                  <a:tcPr marL="45725" marR="45725" marT="45725" marB="45725" anchor="ctr" horzOverflow="overflow">
                    <a:lnL w="12700">
                      <a:miter lim="400000"/>
                    </a:lnL>
                    <a:lnR w="12700">
                      <a:miter lim="400000"/>
                    </a:lnR>
                    <a:lnT w="12700">
                      <a:miter lim="400000"/>
                    </a:lnT>
                    <a:lnB w="12700">
                      <a:miter lim="400000"/>
                    </a:lnB>
                    <a:noFill/>
                  </a:tcPr>
                </a:tc>
                <a:tc>
                  <a:txBody>
                    <a:bodyPr/>
                    <a:lstStyle/>
                    <a:p>
                      <a:pPr algn="l">
                        <a:lnSpc>
                          <a:spcPct val="120000"/>
                        </a:lnSpc>
                        <a:defRPr sz="1800"/>
                      </a:pPr>
                      <a:r>
                        <a:rPr lang="de-DE" sz="1000" b="0" i="0" dirty="0" smtClean="0">
                          <a:solidFill>
                            <a:srgbClr val="002060"/>
                          </a:solidFill>
                          <a:effectLst/>
                          <a:latin typeface="Söhne"/>
                        </a:rPr>
                        <a:t>nformationen und Aktivitäten werden in die Plattform integriert und sofort geteilt</a:t>
                      </a:r>
                      <a:endParaRPr sz="1000" dirty="0">
                        <a:solidFill>
                          <a:srgbClr val="002060"/>
                        </a:solidFill>
                        <a:sym typeface="Arial"/>
                      </a:endParaRPr>
                    </a:p>
                  </a:txBody>
                  <a:tcPr marL="45725" marR="45725" marT="45725" marB="45725" anchor="ctr" horzOverflow="overflow">
                    <a:lnL w="12700">
                      <a:miter lim="400000"/>
                    </a:lnL>
                    <a:lnR w="12700">
                      <a:miter lim="400000"/>
                    </a:lnR>
                    <a:lnT w="12700">
                      <a:solidFill>
                        <a:srgbClr val="A7A7A7"/>
                      </a:solidFill>
                      <a:miter lim="400000"/>
                    </a:lnT>
                    <a:lnB w="12700">
                      <a:solidFill>
                        <a:srgbClr val="A7A7A7"/>
                      </a:solidFill>
                      <a:miter lim="400000"/>
                    </a:lnB>
                    <a:noFill/>
                  </a:tcPr>
                </a:tc>
              </a:tr>
              <a:tr h="776655">
                <a:tc>
                  <a:txBody>
                    <a:bodyPr/>
                    <a:lstStyle/>
                    <a:p>
                      <a:pPr algn="l">
                        <a:lnSpc>
                          <a:spcPct val="120000"/>
                        </a:lnSpc>
                        <a:defRPr sz="1800"/>
                      </a:pPr>
                      <a:r>
                        <a:rPr lang="de-DE" sz="1000" b="0" i="0" dirty="0" smtClean="0">
                          <a:solidFill>
                            <a:srgbClr val="002060"/>
                          </a:solidFill>
                          <a:effectLst/>
                          <a:latin typeface="Söhne"/>
                        </a:rPr>
                        <a:t>Rückverfolgbarkeit, korrektive und präventive Maßnahmen werden alle manuell durchgeführt</a:t>
                      </a:r>
                      <a:endParaRPr sz="1000" dirty="0">
                        <a:solidFill>
                          <a:srgbClr val="002060"/>
                        </a:solidFill>
                        <a:sym typeface="Arial"/>
                      </a:endParaRPr>
                    </a:p>
                  </a:txBody>
                  <a:tcPr marL="45725" marR="45725" marT="45725" marB="45725" anchor="ctr" horzOverflow="overflow">
                    <a:lnL w="12700">
                      <a:miter lim="400000"/>
                    </a:lnL>
                    <a:lnR w="12700">
                      <a:miter lim="400000"/>
                    </a:lnR>
                    <a:lnT w="12700">
                      <a:solidFill>
                        <a:srgbClr val="A7A7A7"/>
                      </a:solidFill>
                      <a:miter lim="400000"/>
                    </a:lnT>
                    <a:lnB w="12700">
                      <a:solidFill>
                        <a:srgbClr val="A7A7A7"/>
                      </a:solidFill>
                      <a:miter lim="400000"/>
                    </a:lnB>
                    <a:noFill/>
                  </a:tcPr>
                </a:tc>
                <a:tc>
                  <a:txBody>
                    <a:bodyPr/>
                    <a:lstStyle/>
                    <a:p>
                      <a:pPr algn="l">
                        <a:lnSpc>
                          <a:spcPct val="133333"/>
                        </a:lnSpc>
                        <a:defRPr>
                          <a:sym typeface="Arial"/>
                        </a:defRPr>
                      </a:pPr>
                      <a:endParaRPr/>
                    </a:p>
                  </a:txBody>
                  <a:tcPr marL="45725" marR="45725" marT="45725" marB="45725" anchor="ctr" horzOverflow="overflow">
                    <a:lnL w="12700">
                      <a:miter lim="400000"/>
                    </a:lnL>
                    <a:lnR w="12700">
                      <a:miter lim="400000"/>
                    </a:lnR>
                    <a:lnT w="12700">
                      <a:miter lim="400000"/>
                    </a:lnT>
                    <a:lnB w="12700">
                      <a:miter lim="400000"/>
                    </a:lnB>
                    <a:noFill/>
                  </a:tcPr>
                </a:tc>
                <a:tc>
                  <a:txBody>
                    <a:bodyPr/>
                    <a:lstStyle/>
                    <a:p>
                      <a:pPr algn="l">
                        <a:lnSpc>
                          <a:spcPct val="120000"/>
                        </a:lnSpc>
                        <a:defRPr sz="1000">
                          <a:solidFill>
                            <a:srgbClr val="002F5F"/>
                          </a:solidFill>
                          <a:sym typeface="Arial"/>
                        </a:defRPr>
                      </a:pPr>
                      <a:r>
                        <a:rPr lang="de-DE" b="0" i="0" dirty="0" smtClean="0">
                          <a:solidFill>
                            <a:srgbClr val="002060"/>
                          </a:solidFill>
                          <a:effectLst/>
                          <a:latin typeface="Söhne"/>
                        </a:rPr>
                        <a:t>Korrektive und präventive Maßnahmen werden digitalisiert und bis zur Lieferung mithilfe der Plattform verwaltet. Nutzen Sie ein integriertes Rückverfolgbarkeitstool</a:t>
                      </a:r>
                      <a:endParaRPr dirty="0">
                        <a:solidFill>
                          <a:srgbClr val="002060"/>
                        </a:solidFill>
                      </a:endParaRPr>
                    </a:p>
                  </a:txBody>
                  <a:tcPr marL="45725" marR="45725" marT="45725" marB="45725" anchor="ctr" horzOverflow="overflow">
                    <a:lnL w="12700">
                      <a:miter lim="400000"/>
                    </a:lnL>
                    <a:lnR w="12700">
                      <a:miter lim="400000"/>
                    </a:lnR>
                    <a:lnT w="12700">
                      <a:solidFill>
                        <a:srgbClr val="A7A7A7"/>
                      </a:solidFill>
                      <a:miter lim="400000"/>
                    </a:lnT>
                    <a:lnB w="12700">
                      <a:solidFill>
                        <a:srgbClr val="A7A7A7"/>
                      </a:solidFill>
                      <a:miter lim="400000"/>
                    </a:lnB>
                    <a:noFill/>
                  </a:tcPr>
                </a:tc>
              </a:tr>
              <a:tr h="618557">
                <a:tc>
                  <a:txBody>
                    <a:bodyPr/>
                    <a:lstStyle/>
                    <a:p>
                      <a:pPr algn="l">
                        <a:lnSpc>
                          <a:spcPct val="120000"/>
                        </a:lnSpc>
                        <a:defRPr sz="1800"/>
                      </a:pPr>
                      <a:r>
                        <a:rPr lang="de-DE" sz="1000" dirty="0" smtClean="0">
                          <a:solidFill>
                            <a:srgbClr val="002060"/>
                          </a:solidFill>
                          <a:sym typeface="Arial"/>
                        </a:rPr>
                        <a:t>Manuelle Planung von Aktivitäten und Inspektionen</a:t>
                      </a:r>
                      <a:endParaRPr sz="1000" dirty="0">
                        <a:solidFill>
                          <a:srgbClr val="002060"/>
                        </a:solidFill>
                        <a:sym typeface="Arial"/>
                      </a:endParaRPr>
                    </a:p>
                  </a:txBody>
                  <a:tcPr marL="45725" marR="45725" marT="45725" marB="45725" anchor="ctr" horzOverflow="overflow">
                    <a:lnL w="12700">
                      <a:miter lim="400000"/>
                    </a:lnL>
                    <a:lnR w="12700">
                      <a:miter lim="400000"/>
                    </a:lnR>
                    <a:lnT w="12700">
                      <a:solidFill>
                        <a:srgbClr val="A7A7A7"/>
                      </a:solidFill>
                      <a:miter lim="400000"/>
                    </a:lnT>
                    <a:lnB w="12700">
                      <a:solidFill>
                        <a:srgbClr val="A7A7A7"/>
                      </a:solidFill>
                      <a:miter lim="400000"/>
                    </a:lnB>
                    <a:noFill/>
                  </a:tcPr>
                </a:tc>
                <a:tc>
                  <a:txBody>
                    <a:bodyPr/>
                    <a:lstStyle/>
                    <a:p>
                      <a:pPr algn="l">
                        <a:lnSpc>
                          <a:spcPct val="133333"/>
                        </a:lnSpc>
                        <a:defRPr>
                          <a:sym typeface="Arial"/>
                        </a:defRPr>
                      </a:pPr>
                      <a:endParaRPr/>
                    </a:p>
                  </a:txBody>
                  <a:tcPr marL="45725" marR="45725" marT="45725" marB="45725" anchor="ctr" horzOverflow="overflow">
                    <a:lnL w="12700">
                      <a:miter lim="400000"/>
                    </a:lnL>
                    <a:lnR w="12700">
                      <a:miter lim="400000"/>
                    </a:lnR>
                    <a:lnT w="12700">
                      <a:miter lim="400000"/>
                    </a:lnT>
                    <a:lnB w="12700">
                      <a:miter lim="400000"/>
                    </a:lnB>
                    <a:noFill/>
                  </a:tcPr>
                </a:tc>
                <a:tc>
                  <a:txBody>
                    <a:bodyPr/>
                    <a:lstStyle/>
                    <a:p>
                      <a:pPr algn="l">
                        <a:lnSpc>
                          <a:spcPct val="120000"/>
                        </a:lnSpc>
                        <a:defRPr sz="1800"/>
                      </a:pPr>
                      <a:r>
                        <a:rPr lang="de-DE" sz="1000" b="0" i="0" dirty="0" smtClean="0">
                          <a:solidFill>
                            <a:srgbClr val="002060"/>
                          </a:solidFill>
                          <a:effectLst/>
                          <a:latin typeface="Söhne"/>
                        </a:rPr>
                        <a:t>Die Planung von Aktivitäten und Inspektionen ist integriert und miteinander verbunden</a:t>
                      </a:r>
                      <a:endParaRPr sz="1000" dirty="0">
                        <a:solidFill>
                          <a:srgbClr val="002060"/>
                        </a:solidFill>
                        <a:sym typeface="Arial"/>
                      </a:endParaRPr>
                    </a:p>
                  </a:txBody>
                  <a:tcPr marL="45725" marR="45725" marT="45725" marB="45725" anchor="ctr" horzOverflow="overflow">
                    <a:lnL w="12700">
                      <a:miter lim="400000"/>
                    </a:lnL>
                    <a:lnR w="12700">
                      <a:miter lim="400000"/>
                    </a:lnR>
                    <a:lnT w="12700">
                      <a:solidFill>
                        <a:srgbClr val="A7A7A7"/>
                      </a:solidFill>
                      <a:miter lim="400000"/>
                    </a:lnT>
                    <a:lnB w="12700">
                      <a:solidFill>
                        <a:srgbClr val="A7A7A7"/>
                      </a:solidFill>
                      <a:miter lim="400000"/>
                    </a:lnB>
                    <a:noFill/>
                  </a:tcPr>
                </a:tc>
              </a:tr>
              <a:tr h="618557">
                <a:tc>
                  <a:txBody>
                    <a:bodyPr/>
                    <a:lstStyle/>
                    <a:p>
                      <a:pPr algn="l">
                        <a:lnSpc>
                          <a:spcPct val="120000"/>
                        </a:lnSpc>
                        <a:defRPr sz="1800"/>
                      </a:pPr>
                      <a:r>
                        <a:rPr lang="de-DE" sz="1000" dirty="0" smtClean="0">
                          <a:solidFill>
                            <a:srgbClr val="002060"/>
                          </a:solidFill>
                          <a:sym typeface="Arial"/>
                        </a:rPr>
                        <a:t>Individuelle Inspektionsbenachrichtigungen</a:t>
                      </a:r>
                      <a:endParaRPr sz="1000" dirty="0">
                        <a:solidFill>
                          <a:srgbClr val="002060"/>
                        </a:solidFill>
                        <a:sym typeface="Arial"/>
                      </a:endParaRPr>
                    </a:p>
                  </a:txBody>
                  <a:tcPr marL="45725" marR="45725" marT="45725" marB="45725" anchor="ctr" horzOverflow="overflow">
                    <a:lnL w="12700">
                      <a:miter lim="400000"/>
                    </a:lnL>
                    <a:lnR w="12700">
                      <a:miter lim="400000"/>
                    </a:lnR>
                    <a:lnT w="12700">
                      <a:solidFill>
                        <a:srgbClr val="A7A7A7"/>
                      </a:solidFill>
                      <a:miter lim="400000"/>
                    </a:lnT>
                    <a:lnB w="12700">
                      <a:solidFill>
                        <a:srgbClr val="A7A7A7"/>
                      </a:solidFill>
                      <a:miter lim="400000"/>
                    </a:lnB>
                    <a:noFill/>
                  </a:tcPr>
                </a:tc>
                <a:tc>
                  <a:txBody>
                    <a:bodyPr/>
                    <a:lstStyle/>
                    <a:p>
                      <a:pPr algn="l">
                        <a:lnSpc>
                          <a:spcPct val="133333"/>
                        </a:lnSpc>
                        <a:defRPr>
                          <a:sym typeface="Arial"/>
                        </a:defRPr>
                      </a:pPr>
                      <a:endParaRPr/>
                    </a:p>
                  </a:txBody>
                  <a:tcPr marL="45725" marR="45725" marT="45725" marB="45725" anchor="ctr" horzOverflow="overflow">
                    <a:lnL w="12700">
                      <a:miter lim="400000"/>
                    </a:lnL>
                    <a:lnR w="12700">
                      <a:miter lim="400000"/>
                    </a:lnR>
                    <a:lnT w="12700">
                      <a:miter lim="400000"/>
                    </a:lnT>
                    <a:lnB w="12700">
                      <a:miter lim="400000"/>
                    </a:lnB>
                    <a:noFill/>
                  </a:tcPr>
                </a:tc>
                <a:tc>
                  <a:txBody>
                    <a:bodyPr/>
                    <a:lstStyle/>
                    <a:p>
                      <a:pPr algn="l">
                        <a:lnSpc>
                          <a:spcPct val="120000"/>
                        </a:lnSpc>
                        <a:defRPr sz="1800"/>
                      </a:pPr>
                      <a:r>
                        <a:rPr lang="de-DE" sz="1000" dirty="0" smtClean="0">
                          <a:solidFill>
                            <a:srgbClr val="002060"/>
                          </a:solidFill>
                          <a:sym typeface="Arial"/>
                        </a:rPr>
                        <a:t>Automatische Inspektionsbenachrichtigungen für interne und externe Stakeholder</a:t>
                      </a:r>
                      <a:endParaRPr sz="1000" dirty="0">
                        <a:solidFill>
                          <a:srgbClr val="002060"/>
                        </a:solidFill>
                        <a:sym typeface="Arial"/>
                      </a:endParaRPr>
                    </a:p>
                  </a:txBody>
                  <a:tcPr marL="45725" marR="45725" marT="45725" marB="45725" anchor="ctr" horzOverflow="overflow">
                    <a:lnL w="12700">
                      <a:miter lim="400000"/>
                    </a:lnL>
                    <a:lnR w="12700">
                      <a:miter lim="400000"/>
                    </a:lnR>
                    <a:lnT w="12700">
                      <a:solidFill>
                        <a:srgbClr val="A7A7A7"/>
                      </a:solidFill>
                      <a:miter lim="400000"/>
                    </a:lnT>
                    <a:lnB w="12700">
                      <a:solidFill>
                        <a:srgbClr val="A7A7A7"/>
                      </a:solidFill>
                      <a:miter lim="400000"/>
                    </a:lnB>
                    <a:noFill/>
                  </a:tcPr>
                </a:tc>
              </a:tr>
              <a:tr h="618557">
                <a:tc>
                  <a:txBody>
                    <a:bodyPr/>
                    <a:lstStyle/>
                    <a:p>
                      <a:pPr algn="l">
                        <a:lnSpc>
                          <a:spcPct val="120000"/>
                        </a:lnSpc>
                        <a:defRPr sz="1800"/>
                      </a:pPr>
                      <a:r>
                        <a:rPr lang="de-DE" sz="1000" b="0" i="0" dirty="0" smtClean="0">
                          <a:solidFill>
                            <a:srgbClr val="002060"/>
                          </a:solidFill>
                          <a:effectLst/>
                          <a:latin typeface="Söhne"/>
                        </a:rPr>
                        <a:t>Das Abrufen von Informationen ist langwierig und mühsam</a:t>
                      </a:r>
                      <a:endParaRPr sz="1000" dirty="0">
                        <a:solidFill>
                          <a:srgbClr val="002060"/>
                        </a:solidFill>
                        <a:sym typeface="Arial"/>
                      </a:endParaRPr>
                    </a:p>
                  </a:txBody>
                  <a:tcPr marL="45725" marR="45725" marT="45725" marB="45725" anchor="ctr" horzOverflow="overflow">
                    <a:lnL w="12700">
                      <a:miter lim="400000"/>
                    </a:lnL>
                    <a:lnR w="12700">
                      <a:miter lim="400000"/>
                    </a:lnR>
                    <a:lnT w="12700">
                      <a:solidFill>
                        <a:srgbClr val="A7A7A7"/>
                      </a:solidFill>
                      <a:miter lim="400000"/>
                    </a:lnT>
                    <a:lnB w="12700">
                      <a:solidFill>
                        <a:srgbClr val="A7A7A7"/>
                      </a:solidFill>
                      <a:miter lim="400000"/>
                    </a:lnB>
                    <a:noFill/>
                  </a:tcPr>
                </a:tc>
                <a:tc>
                  <a:txBody>
                    <a:bodyPr/>
                    <a:lstStyle/>
                    <a:p>
                      <a:pPr algn="l">
                        <a:lnSpc>
                          <a:spcPct val="133333"/>
                        </a:lnSpc>
                        <a:defRPr>
                          <a:sym typeface="Arial"/>
                        </a:defRPr>
                      </a:pPr>
                      <a:endParaRPr/>
                    </a:p>
                  </a:txBody>
                  <a:tcPr marL="45725" marR="45725" marT="45725" marB="45725" anchor="ctr" horzOverflow="overflow">
                    <a:lnL w="12700">
                      <a:miter lim="400000"/>
                    </a:lnL>
                    <a:lnR w="12700">
                      <a:miter lim="400000"/>
                    </a:lnR>
                    <a:lnT w="12700">
                      <a:miter lim="400000"/>
                    </a:lnT>
                    <a:lnB w="12700">
                      <a:miter lim="400000"/>
                    </a:lnB>
                    <a:noFill/>
                  </a:tcPr>
                </a:tc>
                <a:tc>
                  <a:txBody>
                    <a:bodyPr/>
                    <a:lstStyle/>
                    <a:p>
                      <a:pPr algn="l">
                        <a:lnSpc>
                          <a:spcPct val="120000"/>
                        </a:lnSpc>
                        <a:defRPr sz="1800"/>
                      </a:pPr>
                      <a:r>
                        <a:rPr lang="de-DE" sz="1000" b="0" i="0" dirty="0" smtClean="0">
                          <a:solidFill>
                            <a:srgbClr val="002060"/>
                          </a:solidFill>
                          <a:effectLst/>
                          <a:latin typeface="+mj-lt"/>
                        </a:rPr>
                        <a:t>I</a:t>
                      </a:r>
                      <a:r>
                        <a:rPr lang="de-DE" sz="1000" b="0" i="0" dirty="0" smtClean="0">
                          <a:solidFill>
                            <a:srgbClr val="002060"/>
                          </a:solidFill>
                          <a:effectLst/>
                          <a:latin typeface="Söhne"/>
                        </a:rPr>
                        <a:t>nformationen sind sofort und automatisch auf einer gemeinsamen Plattform zugänglich.</a:t>
                      </a:r>
                      <a:endParaRPr sz="1000" dirty="0">
                        <a:solidFill>
                          <a:srgbClr val="002060"/>
                        </a:solidFill>
                        <a:sym typeface="Arial"/>
                      </a:endParaRPr>
                    </a:p>
                  </a:txBody>
                  <a:tcPr marL="45725" marR="45725" marT="45725" marB="45725" anchor="ctr" horzOverflow="overflow">
                    <a:lnL w="12700">
                      <a:miter lim="400000"/>
                    </a:lnL>
                    <a:lnR w="12700">
                      <a:miter lim="400000"/>
                    </a:lnR>
                    <a:lnT w="12700">
                      <a:solidFill>
                        <a:srgbClr val="A7A7A7"/>
                      </a:solidFill>
                      <a:miter lim="400000"/>
                    </a:lnT>
                    <a:lnB w="12700">
                      <a:solidFill>
                        <a:srgbClr val="A7A7A7"/>
                      </a:solidFill>
                      <a:miter lim="400000"/>
                    </a:lnB>
                    <a:noFill/>
                  </a:tcPr>
                </a:tc>
              </a:tr>
            </a:tbl>
          </a:graphicData>
        </a:graphic>
      </p:graphicFrame>
      <p:sp>
        <p:nvSpPr>
          <p:cNvPr id="640" name="Google Shape;189;p3"/>
          <p:cNvSpPr txBox="1"/>
          <p:nvPr/>
        </p:nvSpPr>
        <p:spPr>
          <a:xfrm>
            <a:off x="296144" y="9346613"/>
            <a:ext cx="2031647" cy="2146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355555"/>
              </a:lnSpc>
              <a:defRPr sz="900">
                <a:solidFill>
                  <a:srgbClr val="FFFFFF"/>
                </a:solidFill>
              </a:defRPr>
            </a:lvl1pPr>
          </a:lstStyle>
          <a:p>
            <a:r>
              <a:t>WWW.INSPECTOGROUP.COM</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2F5F"/>
        </a:solidFill>
        <a:effectLst/>
      </p:bgPr>
    </p:bg>
    <p:spTree>
      <p:nvGrpSpPr>
        <p:cNvPr id="1" name=""/>
        <p:cNvGrpSpPr/>
        <p:nvPr/>
      </p:nvGrpSpPr>
      <p:grpSpPr>
        <a:xfrm>
          <a:off x="0" y="0"/>
          <a:ext cx="0" cy="0"/>
          <a:chOff x="0" y="0"/>
          <a:chExt cx="0" cy="0"/>
        </a:xfrm>
      </p:grpSpPr>
      <p:sp>
        <p:nvSpPr>
          <p:cNvPr id="642" name="Google Shape;586;p12"/>
          <p:cNvSpPr/>
          <p:nvPr/>
        </p:nvSpPr>
        <p:spPr>
          <a:xfrm>
            <a:off x="-4480346" y="1775198"/>
            <a:ext cx="1300483" cy="1300482"/>
          </a:xfrm>
          <a:prstGeom prst="rect">
            <a:avLst/>
          </a:prstGeom>
          <a:solidFill>
            <a:srgbClr val="002F5F"/>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643" name="Google Shape;587;p12"/>
          <p:cNvSpPr/>
          <p:nvPr/>
        </p:nvSpPr>
        <p:spPr>
          <a:xfrm>
            <a:off x="-3012726" y="1760277"/>
            <a:ext cx="1300482" cy="1300482"/>
          </a:xfrm>
          <a:prstGeom prst="rect">
            <a:avLst/>
          </a:prstGeom>
          <a:solidFill>
            <a:srgbClr val="D7294A"/>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644" name="Google Shape;588;p12"/>
          <p:cNvSpPr/>
          <p:nvPr/>
        </p:nvSpPr>
        <p:spPr>
          <a:xfrm>
            <a:off x="-1521740" y="1760277"/>
            <a:ext cx="1300482" cy="1300482"/>
          </a:xfrm>
          <a:prstGeom prst="rect">
            <a:avLst/>
          </a:prstGeom>
          <a:solidFill>
            <a:srgbClr val="404343"/>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645" name="Google Shape;589;p12"/>
          <p:cNvSpPr/>
          <p:nvPr/>
        </p:nvSpPr>
        <p:spPr>
          <a:xfrm>
            <a:off x="371474" y="1710225"/>
            <a:ext cx="907100" cy="131034"/>
          </a:xfrm>
          <a:prstGeom prst="rect">
            <a:avLst/>
          </a:prstGeom>
          <a:solidFill>
            <a:srgbClr val="D7294A"/>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646" name="Google Shape;590;p12"/>
          <p:cNvSpPr txBox="1"/>
          <p:nvPr/>
        </p:nvSpPr>
        <p:spPr>
          <a:xfrm>
            <a:off x="6297300" y="9181558"/>
            <a:ext cx="328349" cy="2146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355555"/>
              </a:lnSpc>
              <a:defRPr sz="900">
                <a:solidFill>
                  <a:srgbClr val="FFFFFF"/>
                </a:solidFill>
              </a:defRPr>
            </a:lvl1pPr>
          </a:lstStyle>
          <a:p>
            <a:r>
              <a:t>10</a:t>
            </a:r>
          </a:p>
        </p:txBody>
      </p:sp>
      <p:sp>
        <p:nvSpPr>
          <p:cNvPr id="647" name="Google Shape;591;p12"/>
          <p:cNvSpPr txBox="1"/>
          <p:nvPr/>
        </p:nvSpPr>
        <p:spPr>
          <a:xfrm>
            <a:off x="322933" y="9184368"/>
            <a:ext cx="1984020" cy="2146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355555"/>
              </a:lnSpc>
              <a:defRPr sz="900">
                <a:solidFill>
                  <a:srgbClr val="FFFFFF"/>
                </a:solidFill>
              </a:defRPr>
            </a:lvl1pPr>
          </a:lstStyle>
          <a:p>
            <a:r>
              <a:t>WWW.INSPECTOGROUP.COM</a:t>
            </a:r>
          </a:p>
        </p:txBody>
      </p:sp>
      <p:pic>
        <p:nvPicPr>
          <p:cNvPr id="648" name="Google Shape;592;p12" descr="Google Shape;592;p12"/>
          <p:cNvPicPr>
            <a:picLocks noChangeAspect="1"/>
          </p:cNvPicPr>
          <p:nvPr/>
        </p:nvPicPr>
        <p:blipFill>
          <a:blip r:embed="rId2">
            <a:extLst/>
          </a:blip>
          <a:srcRect l="5327" r="7701"/>
          <a:stretch>
            <a:fillRect/>
          </a:stretch>
        </p:blipFill>
        <p:spPr>
          <a:xfrm>
            <a:off x="157231" y="8787740"/>
            <a:ext cx="1894075" cy="660330"/>
          </a:xfrm>
          <a:prstGeom prst="rect">
            <a:avLst/>
          </a:prstGeom>
          <a:ln w="12700">
            <a:miter lim="400000"/>
          </a:ln>
        </p:spPr>
      </p:pic>
      <p:sp>
        <p:nvSpPr>
          <p:cNvPr id="649" name="Google Shape;593;p12"/>
          <p:cNvSpPr/>
          <p:nvPr/>
        </p:nvSpPr>
        <p:spPr>
          <a:xfrm flipH="1" flipV="1">
            <a:off x="368298" y="9356138"/>
            <a:ext cx="6121404" cy="3"/>
          </a:xfrm>
          <a:prstGeom prst="line">
            <a:avLst/>
          </a:prstGeom>
          <a:ln w="19050">
            <a:solidFill>
              <a:srgbClr val="FFFFFF"/>
            </a:solidFill>
            <a:miter lim="8000"/>
          </a:ln>
        </p:spPr>
        <p:txBody>
          <a:bodyPr lIns="45719" rIns="45719"/>
          <a:lstStyle/>
          <a:p>
            <a:endParaRPr/>
          </a:p>
        </p:txBody>
      </p:sp>
      <p:sp>
        <p:nvSpPr>
          <p:cNvPr id="650" name="Google Shape;594;p12"/>
          <p:cNvSpPr/>
          <p:nvPr/>
        </p:nvSpPr>
        <p:spPr>
          <a:xfrm>
            <a:off x="371475" y="2184836"/>
            <a:ext cx="6118225" cy="6655953"/>
          </a:xfrm>
          <a:prstGeom prst="roundRect">
            <a:avLst>
              <a:gd name="adj" fmla="val 4696"/>
            </a:avLst>
          </a:prstGeom>
          <a:solidFill>
            <a:srgbClr val="FFFFFF"/>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651" name="Google Shape;595;p12"/>
          <p:cNvSpPr/>
          <p:nvPr/>
        </p:nvSpPr>
        <p:spPr>
          <a:xfrm>
            <a:off x="621660" y="2510337"/>
            <a:ext cx="2723659" cy="448068"/>
          </a:xfrm>
          <a:prstGeom prst="roundRect">
            <a:avLst>
              <a:gd name="adj" fmla="val 50000"/>
            </a:avLst>
          </a:prstGeom>
          <a:solidFill>
            <a:srgbClr val="D7294A"/>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652" name="Google Shape;597;p12"/>
          <p:cNvSpPr/>
          <p:nvPr/>
        </p:nvSpPr>
        <p:spPr>
          <a:xfrm>
            <a:off x="3512682" y="2510337"/>
            <a:ext cx="2723663" cy="443697"/>
          </a:xfrm>
          <a:prstGeom prst="roundRect">
            <a:avLst>
              <a:gd name="adj" fmla="val 50000"/>
            </a:avLst>
          </a:prstGeom>
          <a:solidFill>
            <a:srgbClr val="D7294A"/>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653" name="Google Shape;598;p12"/>
          <p:cNvSpPr txBox="1"/>
          <p:nvPr/>
        </p:nvSpPr>
        <p:spPr>
          <a:xfrm>
            <a:off x="3752312" y="2602660"/>
            <a:ext cx="2274745" cy="2920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gn="ctr">
              <a:lnSpc>
                <a:spcPct val="118181"/>
              </a:lnSpc>
              <a:defRPr sz="1100" b="1">
                <a:solidFill>
                  <a:srgbClr val="FFFFFF"/>
                </a:solidFill>
              </a:defRPr>
            </a:lvl1pPr>
          </a:lstStyle>
          <a:p>
            <a:r>
              <a:rPr lang="de-DE" dirty="0" smtClean="0"/>
              <a:t>MIT</a:t>
            </a:r>
            <a:r>
              <a:rPr dirty="0" smtClean="0"/>
              <a:t> </a:t>
            </a:r>
            <a:r>
              <a:rPr dirty="0"/>
              <a:t>INSPECTO DQI</a:t>
            </a:r>
          </a:p>
        </p:txBody>
      </p:sp>
      <p:sp>
        <p:nvSpPr>
          <p:cNvPr id="654" name="Google Shape;599;p12"/>
          <p:cNvSpPr/>
          <p:nvPr/>
        </p:nvSpPr>
        <p:spPr>
          <a:xfrm>
            <a:off x="490854" y="2356608"/>
            <a:ext cx="5879466" cy="6368294"/>
          </a:xfrm>
          <a:prstGeom prst="roundRect">
            <a:avLst>
              <a:gd name="adj" fmla="val 4149"/>
            </a:avLst>
          </a:prstGeom>
          <a:ln w="12700">
            <a:solidFill>
              <a:srgbClr val="1D3053"/>
            </a:solidFill>
            <a:miter lim="8000"/>
          </a:ln>
        </p:spPr>
        <p:txBody>
          <a:bodyPr lIns="45719" rIns="45719" anchor="ctr"/>
          <a:lstStyle/>
          <a:p>
            <a:pPr algn="ctr">
              <a:defRPr sz="1800">
                <a:latin typeface="Calibri"/>
                <a:ea typeface="Calibri"/>
                <a:cs typeface="Calibri"/>
                <a:sym typeface="Calibri"/>
              </a:defRPr>
            </a:pPr>
            <a:endParaRPr/>
          </a:p>
        </p:txBody>
      </p:sp>
      <p:graphicFrame>
        <p:nvGraphicFramePr>
          <p:cNvPr id="655" name="Google Shape;600;p12"/>
          <p:cNvGraphicFramePr/>
          <p:nvPr>
            <p:extLst>
              <p:ext uri="{D42A27DB-BD31-4B8C-83A1-F6EECF244321}">
                <p14:modId xmlns:p14="http://schemas.microsoft.com/office/powerpoint/2010/main" val="2173596129"/>
              </p:ext>
            </p:extLst>
          </p:nvPr>
        </p:nvGraphicFramePr>
        <p:xfrm>
          <a:off x="622300" y="3075681"/>
          <a:ext cx="5617250" cy="5715573"/>
        </p:xfrm>
        <a:graphic>
          <a:graphicData uri="http://schemas.openxmlformats.org/drawingml/2006/table">
            <a:tbl>
              <a:tblPr firstRow="1" bandRow="1">
                <a:tableStyleId>{4C3C2611-4C71-4FC5-86AE-919BDF0F9419}</a:tableStyleId>
              </a:tblPr>
              <a:tblGrid>
                <a:gridCol w="2712700"/>
                <a:gridCol w="211525"/>
                <a:gridCol w="2693025"/>
              </a:tblGrid>
              <a:tr h="788558">
                <a:tc>
                  <a:txBody>
                    <a:bodyPr/>
                    <a:lstStyle/>
                    <a:p>
                      <a:pPr algn="l">
                        <a:lnSpc>
                          <a:spcPct val="120000"/>
                        </a:lnSpc>
                        <a:defRPr sz="1800" b="0">
                          <a:solidFill>
                            <a:srgbClr val="000000"/>
                          </a:solidFill>
                        </a:defRPr>
                      </a:pPr>
                      <a:r>
                        <a:rPr lang="de-DE" sz="1000" b="0" i="0" dirty="0" smtClean="0">
                          <a:solidFill>
                            <a:srgbClr val="002060"/>
                          </a:solidFill>
                          <a:effectLst/>
                          <a:latin typeface="Söhne"/>
                        </a:rPr>
                        <a:t>Historische Daten werden selten oder nie für Analysen oder präventive Maßnahmen genutzt</a:t>
                      </a:r>
                      <a:endParaRPr sz="1000" dirty="0">
                        <a:solidFill>
                          <a:srgbClr val="002060"/>
                        </a:solidFill>
                        <a:sym typeface="Arial"/>
                      </a:endParaRPr>
                    </a:p>
                  </a:txBody>
                  <a:tcPr marL="45725" marR="45725" marT="45725" marB="45725" anchor="ctr" horzOverflow="overflow">
                    <a:lnL w="12700">
                      <a:miter lim="400000"/>
                    </a:lnL>
                    <a:lnR w="12700">
                      <a:miter lim="400000"/>
                    </a:lnR>
                    <a:lnT w="12700">
                      <a:miter lim="400000"/>
                    </a:lnT>
                    <a:lnB w="12700">
                      <a:solidFill>
                        <a:srgbClr val="A7A7A7"/>
                      </a:solidFill>
                      <a:miter lim="400000"/>
                    </a:lnB>
                    <a:noFill/>
                  </a:tcPr>
                </a:tc>
                <a:tc>
                  <a:txBody>
                    <a:bodyPr/>
                    <a:lstStyle/>
                    <a:p>
                      <a:pPr algn="l">
                        <a:lnSpc>
                          <a:spcPct val="133333"/>
                        </a:lnSpc>
                        <a:defRPr b="0">
                          <a:sym typeface="Arial"/>
                        </a:defRPr>
                      </a:pPr>
                      <a:endParaRPr>
                        <a:solidFill>
                          <a:srgbClr val="002060"/>
                        </a:solidFill>
                      </a:endParaRPr>
                    </a:p>
                  </a:txBody>
                  <a:tcPr marL="45725" marR="45725" marT="45725" marB="45725" anchor="ctr" horzOverflow="overflow">
                    <a:lnL w="12700">
                      <a:miter lim="400000"/>
                    </a:lnL>
                    <a:lnR w="12700">
                      <a:miter lim="400000"/>
                    </a:lnR>
                    <a:lnT w="12700">
                      <a:miter lim="400000"/>
                    </a:lnT>
                    <a:lnB w="12700">
                      <a:miter lim="400000"/>
                    </a:lnB>
                    <a:noFill/>
                  </a:tcPr>
                </a:tc>
                <a:tc>
                  <a:txBody>
                    <a:bodyPr/>
                    <a:lstStyle/>
                    <a:p>
                      <a:pPr algn="l">
                        <a:lnSpc>
                          <a:spcPct val="120000"/>
                        </a:lnSpc>
                        <a:defRPr sz="1800" b="0">
                          <a:solidFill>
                            <a:srgbClr val="000000"/>
                          </a:solidFill>
                        </a:defRPr>
                      </a:pPr>
                      <a:r>
                        <a:rPr lang="de-DE" sz="1000" dirty="0" smtClean="0">
                          <a:solidFill>
                            <a:srgbClr val="002060"/>
                          </a:solidFill>
                        </a:rPr>
                        <a:t/>
                      </a:r>
                      <a:br>
                        <a:rPr lang="de-DE" sz="1000" dirty="0" smtClean="0">
                          <a:solidFill>
                            <a:srgbClr val="002060"/>
                          </a:solidFill>
                        </a:rPr>
                      </a:br>
                      <a:r>
                        <a:rPr lang="de-DE" sz="1000" b="0" i="0" dirty="0" smtClean="0">
                          <a:solidFill>
                            <a:srgbClr val="002060"/>
                          </a:solidFill>
                          <a:effectLst/>
                          <a:latin typeface="Söhne"/>
                        </a:rPr>
                        <a:t>Inspecto DQI verarbeitet automatisch Daten, um wichtige KPIs bereitzustellen und präventive Maßnahmen zu definieren</a:t>
                      </a:r>
                      <a:endParaRPr sz="1000" dirty="0">
                        <a:solidFill>
                          <a:srgbClr val="002060"/>
                        </a:solidFill>
                        <a:sym typeface="Arial"/>
                      </a:endParaRPr>
                    </a:p>
                  </a:txBody>
                  <a:tcPr marL="45725" marR="45725" marT="45725" marB="45725" anchor="ctr" horzOverflow="overflow">
                    <a:lnL w="12700">
                      <a:miter lim="400000"/>
                    </a:lnL>
                    <a:lnR w="12700">
                      <a:miter lim="400000"/>
                    </a:lnR>
                    <a:lnT w="12700">
                      <a:miter lim="400000"/>
                    </a:lnT>
                    <a:lnB w="12700">
                      <a:solidFill>
                        <a:srgbClr val="A7A7A7"/>
                      </a:solidFill>
                      <a:miter lim="400000"/>
                    </a:lnB>
                    <a:noFill/>
                  </a:tcPr>
                </a:tc>
              </a:tr>
              <a:tr h="520854">
                <a:tc>
                  <a:txBody>
                    <a:bodyPr/>
                    <a:lstStyle/>
                    <a:p>
                      <a:pPr algn="l">
                        <a:lnSpc>
                          <a:spcPct val="120000"/>
                        </a:lnSpc>
                        <a:defRPr sz="1800"/>
                      </a:pPr>
                      <a:r>
                        <a:rPr lang="de-DE" sz="1000" b="0" i="0" dirty="0" smtClean="0">
                          <a:solidFill>
                            <a:srgbClr val="002060"/>
                          </a:solidFill>
                          <a:effectLst/>
                          <a:latin typeface="Söhne"/>
                        </a:rPr>
                        <a:t>Schwierig, Handlungen</a:t>
                      </a:r>
                      <a:r>
                        <a:rPr lang="de-DE" sz="1000" b="0" i="0" baseline="0" dirty="0" smtClean="0">
                          <a:solidFill>
                            <a:srgbClr val="002060"/>
                          </a:solidFill>
                          <a:effectLst/>
                          <a:latin typeface="Söhne"/>
                        </a:rPr>
                        <a:t> </a:t>
                      </a:r>
                      <a:r>
                        <a:rPr lang="de-DE" sz="1000" b="0" i="0" dirty="0" smtClean="0">
                          <a:solidFill>
                            <a:srgbClr val="002060"/>
                          </a:solidFill>
                          <a:effectLst/>
                          <a:latin typeface="Söhne"/>
                        </a:rPr>
                        <a:t>in E-Mails oder MS Office-Dokumenten zurückzuverfolgen</a:t>
                      </a:r>
                      <a:endParaRPr sz="1000" dirty="0">
                        <a:solidFill>
                          <a:srgbClr val="002060"/>
                        </a:solidFill>
                        <a:sym typeface="Arial"/>
                      </a:endParaRPr>
                    </a:p>
                  </a:txBody>
                  <a:tcPr marL="45725" marR="45725" marT="45725" marB="45725" anchor="ctr" horzOverflow="overflow">
                    <a:lnL w="12700">
                      <a:miter lim="400000"/>
                    </a:lnL>
                    <a:lnR w="12700">
                      <a:miter lim="400000"/>
                    </a:lnR>
                    <a:lnT w="12700">
                      <a:solidFill>
                        <a:srgbClr val="A7A7A7"/>
                      </a:solidFill>
                      <a:miter lim="400000"/>
                    </a:lnT>
                    <a:lnB w="12700">
                      <a:solidFill>
                        <a:srgbClr val="A7A7A7"/>
                      </a:solidFill>
                    </a:lnB>
                    <a:noFill/>
                  </a:tcPr>
                </a:tc>
                <a:tc>
                  <a:txBody>
                    <a:bodyPr/>
                    <a:lstStyle/>
                    <a:p>
                      <a:pPr algn="l">
                        <a:lnSpc>
                          <a:spcPct val="133333"/>
                        </a:lnSpc>
                        <a:defRPr>
                          <a:sym typeface="Arial"/>
                        </a:defRPr>
                      </a:pPr>
                      <a:endParaRPr>
                        <a:solidFill>
                          <a:srgbClr val="002060"/>
                        </a:solidFill>
                      </a:endParaRPr>
                    </a:p>
                  </a:txBody>
                  <a:tcPr marL="45725" marR="45725" marT="45725" marB="45725" anchor="ctr" horzOverflow="overflow">
                    <a:lnL w="12700">
                      <a:miter lim="400000"/>
                    </a:lnL>
                    <a:lnR w="12700">
                      <a:miter lim="400000"/>
                    </a:lnR>
                    <a:lnT w="12700">
                      <a:miter lim="400000"/>
                    </a:lnT>
                    <a:lnB w="12700">
                      <a:miter lim="400000"/>
                    </a:lnB>
                    <a:noFill/>
                  </a:tcPr>
                </a:tc>
                <a:tc>
                  <a:txBody>
                    <a:bodyPr/>
                    <a:lstStyle/>
                    <a:p>
                      <a:pPr algn="l">
                        <a:lnSpc>
                          <a:spcPct val="120000"/>
                        </a:lnSpc>
                        <a:defRPr sz="1800"/>
                      </a:pPr>
                      <a:r>
                        <a:rPr lang="de-DE" sz="1000" dirty="0" smtClean="0">
                          <a:solidFill>
                            <a:srgbClr val="002060"/>
                          </a:solidFill>
                          <a:sym typeface="Arial"/>
                        </a:rPr>
                        <a:t>Handlungen werden automatisch chronologisch</a:t>
                      </a:r>
                      <a:r>
                        <a:rPr lang="de-DE" sz="1000" baseline="0" dirty="0" smtClean="0">
                          <a:solidFill>
                            <a:srgbClr val="002060"/>
                          </a:solidFill>
                          <a:sym typeface="Arial"/>
                        </a:rPr>
                        <a:t> erfasst</a:t>
                      </a:r>
                      <a:endParaRPr sz="1000" dirty="0">
                        <a:solidFill>
                          <a:srgbClr val="002060"/>
                        </a:solidFill>
                        <a:sym typeface="Arial"/>
                      </a:endParaRPr>
                    </a:p>
                  </a:txBody>
                  <a:tcPr marL="45725" marR="45725" marT="45725" marB="45725" anchor="ctr" horzOverflow="overflow">
                    <a:lnL w="12700">
                      <a:miter lim="400000"/>
                    </a:lnL>
                    <a:lnR w="12700">
                      <a:miter lim="400000"/>
                    </a:lnR>
                    <a:lnT w="12700">
                      <a:solidFill>
                        <a:srgbClr val="A7A7A7"/>
                      </a:solidFill>
                      <a:miter lim="400000"/>
                    </a:lnT>
                    <a:lnB w="12700">
                      <a:solidFill>
                        <a:srgbClr val="A7A7A7"/>
                      </a:solidFill>
                      <a:miter lim="400000"/>
                    </a:lnB>
                    <a:noFill/>
                  </a:tcPr>
                </a:tc>
              </a:tr>
              <a:tr h="609667">
                <a:tc>
                  <a:txBody>
                    <a:bodyPr/>
                    <a:lstStyle/>
                    <a:p>
                      <a:pPr algn="l">
                        <a:lnSpc>
                          <a:spcPct val="120000"/>
                        </a:lnSpc>
                        <a:defRPr sz="1800"/>
                      </a:pPr>
                      <a:r>
                        <a:rPr lang="de-DE" sz="1000" dirty="0" smtClean="0">
                          <a:solidFill>
                            <a:srgbClr val="002060"/>
                          </a:solidFill>
                          <a:sym typeface="Arial"/>
                        </a:rPr>
                        <a:t>Inspektionen werden manuell durchgeführt</a:t>
                      </a:r>
                      <a:endParaRPr sz="1000" dirty="0">
                        <a:solidFill>
                          <a:srgbClr val="002060"/>
                        </a:solidFill>
                        <a:sym typeface="Arial"/>
                      </a:endParaRPr>
                    </a:p>
                  </a:txBody>
                  <a:tcPr marL="45725" marR="45725" marT="45725" marB="45725" anchor="ctr" horzOverflow="overflow">
                    <a:lnL w="12700">
                      <a:miter lim="400000"/>
                    </a:lnL>
                    <a:lnR w="12700">
                      <a:miter lim="400000"/>
                    </a:lnR>
                    <a:lnT w="12700">
                      <a:solidFill>
                        <a:srgbClr val="A7A7A7"/>
                      </a:solidFill>
                    </a:lnT>
                    <a:lnB w="12700">
                      <a:solidFill>
                        <a:srgbClr val="A7A7A7"/>
                      </a:solidFill>
                    </a:lnB>
                    <a:noFill/>
                  </a:tcPr>
                </a:tc>
                <a:tc>
                  <a:txBody>
                    <a:bodyPr/>
                    <a:lstStyle/>
                    <a:p>
                      <a:pPr algn="l">
                        <a:lnSpc>
                          <a:spcPct val="133333"/>
                        </a:lnSpc>
                        <a:defRPr>
                          <a:sym typeface="Arial"/>
                        </a:defRPr>
                      </a:pPr>
                      <a:endParaRPr>
                        <a:solidFill>
                          <a:srgbClr val="002060"/>
                        </a:solidFill>
                      </a:endParaRPr>
                    </a:p>
                  </a:txBody>
                  <a:tcPr marL="45725" marR="45725" marT="45725" marB="45725" anchor="ctr" horzOverflow="overflow">
                    <a:lnL w="12700">
                      <a:miter lim="400000"/>
                    </a:lnL>
                    <a:lnR w="12700">
                      <a:miter lim="400000"/>
                    </a:lnR>
                    <a:lnT w="12700">
                      <a:miter lim="400000"/>
                    </a:lnT>
                    <a:lnB w="12700">
                      <a:miter lim="400000"/>
                    </a:lnB>
                    <a:noFill/>
                  </a:tcPr>
                </a:tc>
                <a:tc>
                  <a:txBody>
                    <a:bodyPr/>
                    <a:lstStyle/>
                    <a:p>
                      <a:pPr algn="l">
                        <a:lnSpc>
                          <a:spcPct val="120000"/>
                        </a:lnSpc>
                        <a:defRPr sz="1800"/>
                      </a:pPr>
                      <a:r>
                        <a:rPr lang="de-DE" sz="1000" b="0" i="0" dirty="0" smtClean="0">
                          <a:solidFill>
                            <a:srgbClr val="002060"/>
                          </a:solidFill>
                          <a:effectLst/>
                          <a:latin typeface="Söhne"/>
                        </a:rPr>
                        <a:t>Möglichkeit zur Durchführung von Ferninspektionen, einschließlich Inspektionen durch externe Experten</a:t>
                      </a:r>
                      <a:endParaRPr sz="1000" dirty="0">
                        <a:solidFill>
                          <a:srgbClr val="002060"/>
                        </a:solidFill>
                        <a:sym typeface="Arial"/>
                      </a:endParaRPr>
                    </a:p>
                  </a:txBody>
                  <a:tcPr marL="45725" marR="45725" marT="45725" marB="45725" anchor="ctr" horzOverflow="overflow">
                    <a:lnL w="12700">
                      <a:miter lim="400000"/>
                    </a:lnL>
                    <a:lnR w="12700">
                      <a:miter lim="400000"/>
                    </a:lnR>
                    <a:lnT w="12700">
                      <a:solidFill>
                        <a:srgbClr val="A7A7A7"/>
                      </a:solidFill>
                      <a:miter lim="400000"/>
                    </a:lnT>
                    <a:lnB w="12700">
                      <a:solidFill>
                        <a:srgbClr val="A7A7A7"/>
                      </a:solidFill>
                      <a:miter lim="400000"/>
                    </a:lnB>
                    <a:noFill/>
                  </a:tcPr>
                </a:tc>
              </a:tr>
              <a:tr h="788558">
                <a:tc>
                  <a:txBody>
                    <a:bodyPr/>
                    <a:lstStyle/>
                    <a:p>
                      <a:pPr algn="l">
                        <a:lnSpc>
                          <a:spcPct val="120000"/>
                        </a:lnSpc>
                        <a:defRPr sz="1800"/>
                      </a:pPr>
                      <a:r>
                        <a:rPr lang="de-DE" sz="1000" b="0" i="0" dirty="0" smtClean="0">
                          <a:solidFill>
                            <a:srgbClr val="002060"/>
                          </a:solidFill>
                          <a:effectLst/>
                          <a:latin typeface="Söhne"/>
                        </a:rPr>
                        <a:t>Risiken im Zusammenhang mit Reisen, Zeitverschwendung, Umweltbelastung und Stress</a:t>
                      </a:r>
                      <a:endParaRPr sz="1000" dirty="0">
                        <a:solidFill>
                          <a:srgbClr val="002060"/>
                        </a:solidFill>
                        <a:sym typeface="Arial"/>
                      </a:endParaRPr>
                    </a:p>
                  </a:txBody>
                  <a:tcPr marL="45725" marR="45725" marT="45725" marB="45725" anchor="ctr" horzOverflow="overflow">
                    <a:lnL w="12700">
                      <a:miter lim="400000"/>
                    </a:lnL>
                    <a:lnR w="12700">
                      <a:miter lim="400000"/>
                    </a:lnR>
                    <a:lnT w="12700">
                      <a:solidFill>
                        <a:srgbClr val="A7A7A7"/>
                      </a:solidFill>
                    </a:lnT>
                    <a:lnB w="12700">
                      <a:solidFill>
                        <a:srgbClr val="A7A7A7"/>
                      </a:solidFill>
                    </a:lnB>
                    <a:noFill/>
                  </a:tcPr>
                </a:tc>
                <a:tc>
                  <a:txBody>
                    <a:bodyPr/>
                    <a:lstStyle/>
                    <a:p>
                      <a:pPr algn="l">
                        <a:lnSpc>
                          <a:spcPct val="133333"/>
                        </a:lnSpc>
                        <a:defRPr>
                          <a:sym typeface="Arial"/>
                        </a:defRPr>
                      </a:pPr>
                      <a:endParaRPr dirty="0">
                        <a:solidFill>
                          <a:srgbClr val="002060"/>
                        </a:solidFill>
                      </a:endParaRPr>
                    </a:p>
                  </a:txBody>
                  <a:tcPr marL="45725" marR="45725" marT="45725" marB="45725" anchor="ctr" horzOverflow="overflow">
                    <a:lnL w="12700">
                      <a:miter lim="400000"/>
                    </a:lnL>
                    <a:lnR w="12700">
                      <a:miter lim="400000"/>
                    </a:lnR>
                    <a:lnT w="12700">
                      <a:miter lim="400000"/>
                    </a:lnT>
                    <a:lnB w="12700">
                      <a:miter lim="400000"/>
                    </a:lnB>
                    <a:noFill/>
                  </a:tcPr>
                </a:tc>
                <a:tc>
                  <a:txBody>
                    <a:bodyPr/>
                    <a:lstStyle/>
                    <a:p>
                      <a:pPr algn="l">
                        <a:lnSpc>
                          <a:spcPct val="120000"/>
                        </a:lnSpc>
                        <a:defRPr sz="1800"/>
                      </a:pPr>
                      <a:r>
                        <a:rPr lang="de-DE" sz="1000" b="0" i="0" dirty="0" smtClean="0">
                          <a:solidFill>
                            <a:srgbClr val="002060"/>
                          </a:solidFill>
                          <a:effectLst/>
                          <a:latin typeface="Söhne"/>
                        </a:rPr>
                        <a:t>Reduzierung von zwingenden Reisen, bessere Sicherheit, weniger CO2-Emissionen aufgrund von Ferninspektionen</a:t>
                      </a:r>
                      <a:endParaRPr sz="1000" dirty="0">
                        <a:solidFill>
                          <a:srgbClr val="002060"/>
                        </a:solidFill>
                        <a:sym typeface="Arial"/>
                      </a:endParaRPr>
                    </a:p>
                  </a:txBody>
                  <a:tcPr marL="45725" marR="45725" marT="45725" marB="45725" anchor="ctr" horzOverflow="overflow">
                    <a:lnL w="12700">
                      <a:miter lim="400000"/>
                    </a:lnL>
                    <a:lnR w="12700">
                      <a:miter lim="400000"/>
                    </a:lnR>
                    <a:lnT w="12700">
                      <a:solidFill>
                        <a:srgbClr val="A7A7A7"/>
                      </a:solidFill>
                      <a:miter lim="400000"/>
                    </a:lnT>
                    <a:lnB w="12700">
                      <a:solidFill>
                        <a:srgbClr val="A7A7A7"/>
                      </a:solidFill>
                      <a:miter lim="400000"/>
                    </a:lnB>
                    <a:noFill/>
                  </a:tcPr>
                </a:tc>
              </a:tr>
              <a:tr h="788558">
                <a:tc>
                  <a:txBody>
                    <a:bodyPr/>
                    <a:lstStyle/>
                    <a:p>
                      <a:pPr algn="l">
                        <a:lnSpc>
                          <a:spcPct val="120000"/>
                        </a:lnSpc>
                        <a:defRPr sz="1800"/>
                      </a:pPr>
                      <a:r>
                        <a:rPr lang="de-DE" sz="1000" b="0" i="0" dirty="0" smtClean="0">
                          <a:solidFill>
                            <a:srgbClr val="002060"/>
                          </a:solidFill>
                          <a:effectLst/>
                          <a:latin typeface="Söhne"/>
                        </a:rPr>
                        <a:t>Manuelle Prozesse oder mühsame Ausrüstungsinspektionen, lange Inspektionszeiten, Modellierung und Papierkram</a:t>
                      </a:r>
                      <a:endParaRPr sz="1000" dirty="0">
                        <a:solidFill>
                          <a:srgbClr val="002060"/>
                        </a:solidFill>
                        <a:sym typeface="Arial"/>
                      </a:endParaRPr>
                    </a:p>
                  </a:txBody>
                  <a:tcPr marL="45725" marR="45725" marT="45725" marB="45725" anchor="ctr" horzOverflow="overflow">
                    <a:lnL w="12700">
                      <a:miter lim="400000"/>
                    </a:lnL>
                    <a:lnR w="12700">
                      <a:miter lim="400000"/>
                    </a:lnR>
                    <a:lnT w="12700">
                      <a:solidFill>
                        <a:srgbClr val="A7A7A7"/>
                      </a:solidFill>
                    </a:lnT>
                    <a:lnB w="12700">
                      <a:solidFill>
                        <a:srgbClr val="A7A7A7"/>
                      </a:solidFill>
                    </a:lnB>
                    <a:noFill/>
                  </a:tcPr>
                </a:tc>
                <a:tc>
                  <a:txBody>
                    <a:bodyPr/>
                    <a:lstStyle/>
                    <a:p>
                      <a:pPr algn="l">
                        <a:lnSpc>
                          <a:spcPct val="133333"/>
                        </a:lnSpc>
                        <a:defRPr>
                          <a:sym typeface="Arial"/>
                        </a:defRPr>
                      </a:pPr>
                      <a:endParaRPr>
                        <a:solidFill>
                          <a:srgbClr val="002060"/>
                        </a:solidFill>
                      </a:endParaRPr>
                    </a:p>
                  </a:txBody>
                  <a:tcPr marL="45725" marR="45725" marT="45725" marB="45725" anchor="ctr" horzOverflow="overflow">
                    <a:lnL w="12700">
                      <a:miter lim="400000"/>
                    </a:lnL>
                    <a:lnR w="12700">
                      <a:miter lim="400000"/>
                    </a:lnR>
                    <a:lnT w="12700">
                      <a:miter lim="400000"/>
                    </a:lnT>
                    <a:lnB w="12700">
                      <a:miter lim="400000"/>
                    </a:lnB>
                    <a:noFill/>
                  </a:tcPr>
                </a:tc>
                <a:tc>
                  <a:txBody>
                    <a:bodyPr/>
                    <a:lstStyle/>
                    <a:p>
                      <a:pPr algn="l">
                        <a:lnSpc>
                          <a:spcPct val="120000"/>
                        </a:lnSpc>
                        <a:defRPr sz="1800"/>
                      </a:pPr>
                      <a:r>
                        <a:rPr lang="de-DE" sz="1000" b="0" i="0" dirty="0" smtClean="0">
                          <a:solidFill>
                            <a:srgbClr val="002060"/>
                          </a:solidFill>
                          <a:effectLst/>
                          <a:latin typeface="Söhne"/>
                        </a:rPr>
                        <a:t>Der Prozess ist vollständig digitalisiert, es wird keine Zeit verschwendet und kein Papier verwendet</a:t>
                      </a:r>
                      <a:endParaRPr sz="1000" dirty="0">
                        <a:solidFill>
                          <a:srgbClr val="002060"/>
                        </a:solidFill>
                        <a:sym typeface="Arial"/>
                      </a:endParaRPr>
                    </a:p>
                  </a:txBody>
                  <a:tcPr marL="45725" marR="45725" marT="45725" marB="45725" anchor="ctr" horzOverflow="overflow">
                    <a:lnL w="12700">
                      <a:miter lim="400000"/>
                    </a:lnL>
                    <a:lnR w="12700">
                      <a:miter lim="400000"/>
                    </a:lnR>
                    <a:lnT w="12700">
                      <a:solidFill>
                        <a:srgbClr val="A7A7A7"/>
                      </a:solidFill>
                      <a:miter lim="400000"/>
                    </a:lnT>
                    <a:lnB w="12700">
                      <a:solidFill>
                        <a:srgbClr val="A7A7A7"/>
                      </a:solidFill>
                      <a:miter lim="400000"/>
                    </a:lnB>
                    <a:noFill/>
                  </a:tcPr>
                </a:tc>
              </a:tr>
              <a:tr h="788558">
                <a:tc>
                  <a:txBody>
                    <a:bodyPr/>
                    <a:lstStyle/>
                    <a:p>
                      <a:pPr algn="l">
                        <a:lnSpc>
                          <a:spcPct val="120000"/>
                        </a:lnSpc>
                        <a:defRPr sz="1800"/>
                      </a:pPr>
                      <a:r>
                        <a:rPr lang="de-DE" sz="1000" b="0" i="0" dirty="0" smtClean="0">
                          <a:solidFill>
                            <a:srgbClr val="002060"/>
                          </a:solidFill>
                          <a:effectLst/>
                          <a:latin typeface="Söhne"/>
                        </a:rPr>
                        <a:t>99% der Inspektionen basieren auf der Qualifikation und Erfahrung des Nutzers und werden von externen Faktoren beeinflusst</a:t>
                      </a:r>
                      <a:endParaRPr sz="1000" dirty="0">
                        <a:solidFill>
                          <a:srgbClr val="002060"/>
                        </a:solidFill>
                        <a:sym typeface="Arial"/>
                      </a:endParaRPr>
                    </a:p>
                  </a:txBody>
                  <a:tcPr marL="45725" marR="45725" marT="45725" marB="45725" anchor="ctr" horzOverflow="overflow">
                    <a:lnL w="12700">
                      <a:miter lim="400000"/>
                    </a:lnL>
                    <a:lnR w="12700">
                      <a:miter lim="400000"/>
                    </a:lnR>
                    <a:lnT w="12700">
                      <a:solidFill>
                        <a:srgbClr val="A7A7A7"/>
                      </a:solidFill>
                    </a:lnT>
                    <a:lnB w="12700">
                      <a:solidFill>
                        <a:srgbClr val="A7A7A7"/>
                      </a:solidFill>
                    </a:lnB>
                    <a:noFill/>
                  </a:tcPr>
                </a:tc>
                <a:tc>
                  <a:txBody>
                    <a:bodyPr/>
                    <a:lstStyle/>
                    <a:p>
                      <a:pPr algn="l">
                        <a:lnSpc>
                          <a:spcPct val="133333"/>
                        </a:lnSpc>
                        <a:defRPr>
                          <a:sym typeface="Arial"/>
                        </a:defRPr>
                      </a:pPr>
                      <a:endParaRPr>
                        <a:solidFill>
                          <a:srgbClr val="002060"/>
                        </a:solidFill>
                      </a:endParaRPr>
                    </a:p>
                  </a:txBody>
                  <a:tcPr marL="45725" marR="45725" marT="45725" marB="45725" anchor="ctr" horzOverflow="overflow">
                    <a:lnL w="12700">
                      <a:miter lim="400000"/>
                    </a:lnL>
                    <a:lnR w="12700">
                      <a:miter lim="400000"/>
                    </a:lnR>
                    <a:lnT w="12700">
                      <a:miter lim="400000"/>
                    </a:lnT>
                    <a:lnB w="12700">
                      <a:miter lim="400000"/>
                    </a:lnB>
                    <a:noFill/>
                  </a:tcPr>
                </a:tc>
                <a:tc>
                  <a:txBody>
                    <a:bodyPr/>
                    <a:lstStyle/>
                    <a:p>
                      <a:pPr algn="l">
                        <a:lnSpc>
                          <a:spcPct val="120000"/>
                        </a:lnSpc>
                        <a:defRPr sz="1800"/>
                      </a:pPr>
                      <a:r>
                        <a:rPr lang="de-DE" sz="1000" b="0" i="0" dirty="0" smtClean="0">
                          <a:solidFill>
                            <a:srgbClr val="002060"/>
                          </a:solidFill>
                          <a:effectLst/>
                          <a:latin typeface="Söhne"/>
                        </a:rPr>
                        <a:t>Inspecto DQI verwendet künstliche Intelligenz, um Fehler zu identifizieren und bei Entscheidungsfindungen zu unterstützen</a:t>
                      </a:r>
                      <a:endParaRPr sz="1000" dirty="0">
                        <a:solidFill>
                          <a:srgbClr val="002060"/>
                        </a:solidFill>
                        <a:sym typeface="Arial"/>
                      </a:endParaRPr>
                    </a:p>
                  </a:txBody>
                  <a:tcPr marL="45725" marR="45725" marT="45725" marB="45725" anchor="ctr" horzOverflow="overflow">
                    <a:lnL w="12700">
                      <a:miter lim="400000"/>
                    </a:lnL>
                    <a:lnR w="12700">
                      <a:miter lim="400000"/>
                    </a:lnR>
                    <a:lnT w="12700">
                      <a:solidFill>
                        <a:srgbClr val="A7A7A7"/>
                      </a:solidFill>
                      <a:miter lim="400000"/>
                    </a:lnT>
                    <a:lnB w="12700">
                      <a:solidFill>
                        <a:srgbClr val="A7A7A7"/>
                      </a:solidFill>
                      <a:miter lim="400000"/>
                    </a:lnB>
                    <a:noFill/>
                  </a:tcPr>
                </a:tc>
              </a:tr>
              <a:tr h="788558">
                <a:tc>
                  <a:txBody>
                    <a:bodyPr/>
                    <a:lstStyle/>
                    <a:p>
                      <a:pPr algn="l">
                        <a:lnSpc>
                          <a:spcPct val="120000"/>
                        </a:lnSpc>
                        <a:defRPr sz="1800"/>
                      </a:pPr>
                      <a:r>
                        <a:rPr lang="de-DE" sz="1000" b="0" i="0" dirty="0" smtClean="0">
                          <a:solidFill>
                            <a:srgbClr val="002060"/>
                          </a:solidFill>
                          <a:effectLst/>
                          <a:latin typeface="Söhne"/>
                        </a:rPr>
                        <a:t>Die Fertigstellung von Betriebs- oder Herstellungsdokumentation erfordert Zeit und Ressourcen, was zu Verzögerungen bei vertraglichen Meilensteinen führt.</a:t>
                      </a:r>
                      <a:endParaRPr sz="1000" dirty="0">
                        <a:solidFill>
                          <a:srgbClr val="002060"/>
                        </a:solidFill>
                        <a:sym typeface="Arial"/>
                      </a:endParaRPr>
                    </a:p>
                  </a:txBody>
                  <a:tcPr marL="45725" marR="45725" marT="45725" marB="45725" anchor="ctr" horzOverflow="overflow">
                    <a:lnL w="12700">
                      <a:miter lim="400000"/>
                    </a:lnL>
                    <a:lnR w="12700">
                      <a:miter lim="400000"/>
                    </a:lnR>
                    <a:lnT w="12700">
                      <a:solidFill>
                        <a:srgbClr val="A7A7A7"/>
                      </a:solidFill>
                    </a:lnT>
                    <a:lnB w="12700">
                      <a:solidFill>
                        <a:srgbClr val="A7A7A7"/>
                      </a:solidFill>
                    </a:lnB>
                    <a:noFill/>
                  </a:tcPr>
                </a:tc>
                <a:tc>
                  <a:txBody>
                    <a:bodyPr/>
                    <a:lstStyle/>
                    <a:p>
                      <a:pPr algn="l">
                        <a:lnSpc>
                          <a:spcPct val="133333"/>
                        </a:lnSpc>
                        <a:defRPr>
                          <a:sym typeface="Arial"/>
                        </a:defRPr>
                      </a:pPr>
                      <a:endParaRPr>
                        <a:solidFill>
                          <a:srgbClr val="002060"/>
                        </a:solidFill>
                      </a:endParaRPr>
                    </a:p>
                  </a:txBody>
                  <a:tcPr marL="45725" marR="45725" marT="45725" marB="45725" anchor="ctr" horzOverflow="overflow">
                    <a:lnL w="12700">
                      <a:miter lim="400000"/>
                    </a:lnL>
                    <a:lnR w="12700">
                      <a:miter lim="400000"/>
                    </a:lnR>
                    <a:lnT w="12700">
                      <a:miter lim="400000"/>
                    </a:lnT>
                    <a:lnB w="38100">
                      <a:solidFill>
                        <a:srgbClr val="FFFFFF"/>
                      </a:solidFill>
                      <a:miter lim="400000"/>
                    </a:lnB>
                    <a:noFill/>
                  </a:tcPr>
                </a:tc>
                <a:tc>
                  <a:txBody>
                    <a:bodyPr/>
                    <a:lstStyle/>
                    <a:p>
                      <a:pPr algn="l">
                        <a:lnSpc>
                          <a:spcPct val="120000"/>
                        </a:lnSpc>
                        <a:defRPr sz="1800"/>
                      </a:pPr>
                      <a:r>
                        <a:rPr lang="de-DE" sz="1000" b="0" i="0" dirty="0" smtClean="0">
                          <a:solidFill>
                            <a:srgbClr val="002060"/>
                          </a:solidFill>
                          <a:effectLst/>
                          <a:latin typeface="Söhne"/>
                        </a:rPr>
                        <a:t>Die endgültige Dokumentation wird automatisch in wenigen Sekunden erstellt, um die Rechnungsstellung zu beschleunigen</a:t>
                      </a:r>
                      <a:endParaRPr sz="1000" dirty="0">
                        <a:solidFill>
                          <a:srgbClr val="002060"/>
                        </a:solidFill>
                        <a:sym typeface="Arial"/>
                      </a:endParaRPr>
                    </a:p>
                  </a:txBody>
                  <a:tcPr marL="45725" marR="45725" marT="45725" marB="45725" anchor="ctr" horzOverflow="overflow">
                    <a:lnL w="12700">
                      <a:miter lim="400000"/>
                    </a:lnL>
                    <a:lnR w="12700">
                      <a:miter lim="400000"/>
                    </a:lnR>
                    <a:lnT w="12700">
                      <a:solidFill>
                        <a:srgbClr val="A7A7A7"/>
                      </a:solidFill>
                      <a:miter lim="400000"/>
                    </a:lnT>
                    <a:lnB w="12700">
                      <a:solidFill>
                        <a:srgbClr val="A7A7A7"/>
                      </a:solidFill>
                      <a:miter lim="400000"/>
                    </a:lnB>
                    <a:noFill/>
                  </a:tcPr>
                </a:tc>
              </a:tr>
              <a:tr h="575911">
                <a:tc>
                  <a:txBody>
                    <a:bodyPr/>
                    <a:lstStyle/>
                    <a:p>
                      <a:pPr algn="l">
                        <a:lnSpc>
                          <a:spcPct val="100000"/>
                        </a:lnSpc>
                        <a:defRPr sz="1800"/>
                      </a:pPr>
                      <a:r>
                        <a:rPr lang="de-DE" sz="1000" b="0" i="0" dirty="0" smtClean="0">
                          <a:solidFill>
                            <a:srgbClr val="002060"/>
                          </a:solidFill>
                          <a:effectLst/>
                          <a:latin typeface="Söhne"/>
                        </a:rPr>
                        <a:t>Spezielle und kostspielige Software wurde entwickelt, um Qualitätskontrollprozesse zu unterstützen.</a:t>
                      </a:r>
                      <a:endParaRPr sz="1000" dirty="0">
                        <a:solidFill>
                          <a:srgbClr val="002060"/>
                        </a:solidFill>
                        <a:sym typeface="Arial"/>
                      </a:endParaRPr>
                    </a:p>
                  </a:txBody>
                  <a:tcPr marL="45725" marR="45725" marT="45725" marB="45725" anchor="ctr" horzOverflow="overflow">
                    <a:lnL w="12700">
                      <a:miter lim="400000"/>
                    </a:lnL>
                    <a:lnR w="38100">
                      <a:solidFill>
                        <a:srgbClr val="FFFFFF"/>
                      </a:solidFill>
                      <a:miter lim="400000"/>
                    </a:lnR>
                    <a:lnT w="12700">
                      <a:solidFill>
                        <a:srgbClr val="A7A7A7"/>
                      </a:solidFill>
                    </a:lnT>
                    <a:lnB w="12700">
                      <a:solidFill>
                        <a:srgbClr val="A7A7A7"/>
                      </a:solidFill>
                      <a:miter lim="400000"/>
                    </a:lnB>
                    <a:noFill/>
                  </a:tcPr>
                </a:tc>
                <a:tc>
                  <a:txBody>
                    <a:bodyPr/>
                    <a:lstStyle/>
                    <a:p>
                      <a:pPr algn="l">
                        <a:lnSpc>
                          <a:spcPct val="133333"/>
                        </a:lnSpc>
                        <a:defRPr>
                          <a:sym typeface="Arial"/>
                        </a:defRPr>
                      </a:pPr>
                      <a:endParaRPr>
                        <a:solidFill>
                          <a:srgbClr val="002060"/>
                        </a:solidFill>
                      </a:endParaRPr>
                    </a:p>
                  </a:txBody>
                  <a:tcPr marL="45725" marR="45725" marT="45725" marB="45725" anchor="ctr" horzOverflow="overflow">
                    <a:lnL w="38100">
                      <a:solidFill>
                        <a:srgbClr val="FFFFFF"/>
                      </a:solidFill>
                      <a:miter lim="400000"/>
                    </a:lnL>
                    <a:lnR w="38100">
                      <a:solidFill>
                        <a:srgbClr val="FFFFFF"/>
                      </a:solidFill>
                      <a:miter lim="400000"/>
                    </a:lnR>
                    <a:lnT w="38100">
                      <a:solidFill>
                        <a:srgbClr val="FFFFFF"/>
                      </a:solidFill>
                      <a:miter lim="400000"/>
                    </a:lnT>
                    <a:lnB w="38100">
                      <a:solidFill>
                        <a:srgbClr val="FFFFFF"/>
                      </a:solidFill>
                      <a:miter lim="400000"/>
                    </a:lnB>
                    <a:noFill/>
                  </a:tcPr>
                </a:tc>
                <a:tc>
                  <a:txBody>
                    <a:bodyPr/>
                    <a:lstStyle/>
                    <a:p>
                      <a:pPr algn="l">
                        <a:lnSpc>
                          <a:spcPct val="100000"/>
                        </a:lnSpc>
                        <a:defRPr sz="1800"/>
                      </a:pPr>
                      <a:r>
                        <a:rPr lang="de-DE" sz="1000" b="0" i="0" dirty="0" smtClean="0">
                          <a:solidFill>
                            <a:srgbClr val="002060"/>
                          </a:solidFill>
                          <a:effectLst/>
                          <a:latin typeface="Söhne"/>
                        </a:rPr>
                        <a:t>Inspecto DQI ist eine wirtschaftliche Plug-and-Play-Lösung, die auf Abonnements oder Lizenzen basiert</a:t>
                      </a:r>
                      <a:endParaRPr sz="1000" dirty="0">
                        <a:solidFill>
                          <a:srgbClr val="002060"/>
                        </a:solidFill>
                        <a:sym typeface="Arial"/>
                      </a:endParaRPr>
                    </a:p>
                  </a:txBody>
                  <a:tcPr marL="45725" marR="45725" marT="45725" marB="45725" anchor="ctr" horzOverflow="overflow">
                    <a:lnL w="38100">
                      <a:solidFill>
                        <a:srgbClr val="FFFFFF"/>
                      </a:solidFill>
                      <a:miter lim="400000"/>
                    </a:lnL>
                    <a:lnR w="12700">
                      <a:miter lim="400000"/>
                    </a:lnR>
                    <a:lnT w="12700">
                      <a:solidFill>
                        <a:srgbClr val="A7A7A7"/>
                      </a:solidFill>
                      <a:miter lim="400000"/>
                    </a:lnT>
                    <a:lnB w="12700">
                      <a:solidFill>
                        <a:srgbClr val="A7A7A7"/>
                      </a:solidFill>
                      <a:miter lim="400000"/>
                    </a:lnB>
                    <a:noFill/>
                  </a:tcPr>
                </a:tc>
              </a:tr>
            </a:tbl>
          </a:graphicData>
        </a:graphic>
      </p:graphicFrame>
      <p:sp>
        <p:nvSpPr>
          <p:cNvPr id="656" name="Google Shape;601;p12"/>
          <p:cNvSpPr txBox="1"/>
          <p:nvPr/>
        </p:nvSpPr>
        <p:spPr>
          <a:xfrm>
            <a:off x="321194" y="337610"/>
            <a:ext cx="5707281" cy="13221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lnSpc>
                <a:spcPct val="107692"/>
              </a:lnSpc>
              <a:defRPr sz="2400">
                <a:solidFill>
                  <a:srgbClr val="FFFFFF"/>
                </a:solidFill>
              </a:defRPr>
            </a:pPr>
            <a:r>
              <a:rPr lang="de-DE" dirty="0" smtClean="0"/>
              <a:t>Schalten Sie Ihre Betriebsexzellenz frei</a:t>
            </a:r>
            <a:r>
              <a:rPr dirty="0"/>
              <a:t/>
            </a:r>
            <a:br>
              <a:rPr dirty="0"/>
            </a:br>
            <a:r>
              <a:rPr dirty="0"/>
              <a:t> </a:t>
            </a:r>
            <a:br>
              <a:rPr dirty="0"/>
            </a:br>
            <a:r>
              <a:rPr sz="2600" b="1" dirty="0" err="1"/>
              <a:t>Inspecto</a:t>
            </a:r>
            <a:r>
              <a:rPr sz="2600" b="1" dirty="0"/>
              <a:t> DQI </a:t>
            </a:r>
            <a:r>
              <a:rPr lang="de-DE" sz="2600" b="1" dirty="0" smtClean="0"/>
              <a:t>Prozessoptimierung</a:t>
            </a:r>
            <a:endParaRPr sz="2600" b="1" dirty="0"/>
          </a:p>
        </p:txBody>
      </p:sp>
      <p:sp>
        <p:nvSpPr>
          <p:cNvPr id="657" name="Google Shape;577;p11"/>
          <p:cNvSpPr txBox="1"/>
          <p:nvPr/>
        </p:nvSpPr>
        <p:spPr>
          <a:xfrm>
            <a:off x="808083" y="2623444"/>
            <a:ext cx="2274744" cy="2920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gn="ctr">
              <a:lnSpc>
                <a:spcPct val="118181"/>
              </a:lnSpc>
              <a:defRPr sz="1100" b="1">
                <a:solidFill>
                  <a:srgbClr val="FFFFFF"/>
                </a:solidFill>
              </a:defRPr>
            </a:lvl1pPr>
          </a:lstStyle>
          <a:p>
            <a:r>
              <a:rPr lang="de-DE" dirty="0" smtClean="0"/>
              <a:t>OHNE</a:t>
            </a:r>
            <a:r>
              <a:rPr dirty="0" smtClean="0"/>
              <a:t> </a:t>
            </a:r>
            <a:r>
              <a:rPr dirty="0"/>
              <a:t>INSPECTO DQI</a:t>
            </a:r>
          </a:p>
        </p:txBody>
      </p:sp>
      <p:sp>
        <p:nvSpPr>
          <p:cNvPr id="658" name="Google Shape;189;p3"/>
          <p:cNvSpPr txBox="1"/>
          <p:nvPr/>
        </p:nvSpPr>
        <p:spPr>
          <a:xfrm>
            <a:off x="296144" y="9346613"/>
            <a:ext cx="2031647" cy="2146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355555"/>
              </a:lnSpc>
              <a:defRPr sz="900">
                <a:solidFill>
                  <a:srgbClr val="FFFFFF"/>
                </a:solidFill>
              </a:defRPr>
            </a:lvl1pPr>
          </a:lstStyle>
          <a:p>
            <a:r>
              <a:t>WWW.INSPECTOGROUP.COM</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0" name="Google Shape;606;p13"/>
          <p:cNvSpPr/>
          <p:nvPr/>
        </p:nvSpPr>
        <p:spPr>
          <a:xfrm>
            <a:off x="1048801" y="4745847"/>
            <a:ext cx="556820" cy="556827"/>
          </a:xfrm>
          <a:prstGeom prst="ellipse">
            <a:avLst/>
          </a:prstGeom>
          <a:solidFill>
            <a:srgbClr val="FFFFFF"/>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661" name="Google Shape;607;p13"/>
          <p:cNvSpPr/>
          <p:nvPr/>
        </p:nvSpPr>
        <p:spPr>
          <a:xfrm rot="16200000">
            <a:off x="3617116" y="5804475"/>
            <a:ext cx="2152253" cy="4329523"/>
          </a:xfrm>
          <a:custGeom>
            <a:avLst/>
            <a:gdLst/>
            <a:ahLst/>
            <a:cxnLst>
              <a:cxn ang="0">
                <a:pos x="wd2" y="hd2"/>
              </a:cxn>
              <a:cxn ang="5400000">
                <a:pos x="wd2" y="hd2"/>
              </a:cxn>
              <a:cxn ang="10800000">
                <a:pos x="wd2" y="hd2"/>
              </a:cxn>
              <a:cxn ang="16200000">
                <a:pos x="wd2" y="hd2"/>
              </a:cxn>
            </a:cxnLst>
            <a:rect l="0" t="0" r="r" b="b"/>
            <a:pathLst>
              <a:path w="21600" h="21600" extrusionOk="0">
                <a:moveTo>
                  <a:pt x="2912" y="0"/>
                </a:moveTo>
                <a:lnTo>
                  <a:pt x="18688" y="0"/>
                </a:lnTo>
                <a:cubicBezTo>
                  <a:pt x="20296" y="0"/>
                  <a:pt x="21600" y="648"/>
                  <a:pt x="21600" y="1448"/>
                </a:cubicBezTo>
                <a:lnTo>
                  <a:pt x="21600" y="21600"/>
                </a:lnTo>
                <a:lnTo>
                  <a:pt x="0" y="21600"/>
                </a:lnTo>
                <a:lnTo>
                  <a:pt x="0" y="1448"/>
                </a:lnTo>
                <a:cubicBezTo>
                  <a:pt x="0" y="648"/>
                  <a:pt x="1304" y="0"/>
                  <a:pt x="2912" y="0"/>
                </a:cubicBezTo>
                <a:close/>
              </a:path>
            </a:pathLst>
          </a:custGeom>
          <a:solidFill>
            <a:srgbClr val="404343">
              <a:alpha val="4705"/>
            </a:srgbClr>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662" name="Google Shape;608;p13"/>
          <p:cNvSpPr/>
          <p:nvPr/>
        </p:nvSpPr>
        <p:spPr>
          <a:xfrm rot="10800000" flipH="1">
            <a:off x="2375" y="-2"/>
            <a:ext cx="6858001" cy="2411554"/>
          </a:xfrm>
          <a:prstGeom prst="rect">
            <a:avLst/>
          </a:prstGeom>
          <a:solidFill>
            <a:srgbClr val="002F5F"/>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663" name="Google Shape;609;p13"/>
          <p:cNvSpPr/>
          <p:nvPr/>
        </p:nvSpPr>
        <p:spPr>
          <a:xfrm>
            <a:off x="-4480346" y="1775198"/>
            <a:ext cx="1300483" cy="1300482"/>
          </a:xfrm>
          <a:prstGeom prst="rect">
            <a:avLst/>
          </a:prstGeom>
          <a:solidFill>
            <a:srgbClr val="002F5F"/>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664" name="Google Shape;610;p13"/>
          <p:cNvSpPr/>
          <p:nvPr/>
        </p:nvSpPr>
        <p:spPr>
          <a:xfrm>
            <a:off x="-3012726" y="1760277"/>
            <a:ext cx="1300482" cy="1300482"/>
          </a:xfrm>
          <a:prstGeom prst="rect">
            <a:avLst/>
          </a:prstGeom>
          <a:solidFill>
            <a:srgbClr val="D7294A"/>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665" name="Google Shape;611;p13"/>
          <p:cNvSpPr/>
          <p:nvPr/>
        </p:nvSpPr>
        <p:spPr>
          <a:xfrm>
            <a:off x="-1521740" y="1760277"/>
            <a:ext cx="1300482" cy="1300482"/>
          </a:xfrm>
          <a:prstGeom prst="rect">
            <a:avLst/>
          </a:prstGeom>
          <a:solidFill>
            <a:srgbClr val="404343"/>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666" name="Google Shape;612;p13"/>
          <p:cNvSpPr txBox="1"/>
          <p:nvPr/>
        </p:nvSpPr>
        <p:spPr>
          <a:xfrm>
            <a:off x="321195" y="337612"/>
            <a:ext cx="5612945" cy="9540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defRPr sz="2800">
                <a:solidFill>
                  <a:srgbClr val="FFFFFF"/>
                </a:solidFill>
              </a:defRPr>
            </a:pPr>
            <a:r>
              <a:rPr lang="de-DE" dirty="0" smtClean="0"/>
              <a:t>Fallstudie</a:t>
            </a:r>
            <a:r>
              <a:rPr dirty="0" smtClean="0"/>
              <a:t>:</a:t>
            </a:r>
            <a:r>
              <a:rPr dirty="0"/>
              <a:t/>
            </a:r>
            <a:br>
              <a:rPr dirty="0"/>
            </a:br>
            <a:r>
              <a:rPr b="1" dirty="0"/>
              <a:t>FORTH Ltd</a:t>
            </a:r>
          </a:p>
        </p:txBody>
      </p:sp>
      <p:sp>
        <p:nvSpPr>
          <p:cNvPr id="667" name="Google Shape;613;p13"/>
          <p:cNvSpPr txBox="1"/>
          <p:nvPr/>
        </p:nvSpPr>
        <p:spPr>
          <a:xfrm>
            <a:off x="351477" y="1535059"/>
            <a:ext cx="6092506" cy="7405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lgn="just">
              <a:lnSpc>
                <a:spcPct val="116665"/>
              </a:lnSpc>
              <a:defRPr sz="1200">
                <a:solidFill>
                  <a:srgbClr val="FFFFFF"/>
                </a:solidFill>
              </a:defRPr>
            </a:pPr>
            <a:r>
              <a:rPr lang="de-DE" sz="1200" dirty="0" smtClean="0"/>
              <a:t>Die </a:t>
            </a:r>
            <a:r>
              <a:rPr lang="de-DE" sz="1200" dirty="0"/>
              <a:t>Firma Forth Ltd, ein Branchenführer in der Herstellung von nuklearen Komponenten, hat erfolgreich die Inspecto DQI-Plattform in ihre Betriebsabläufe integriert und damit ihren Ansatz zum Qualitätsmanagement grundlegend verändert</a:t>
            </a:r>
            <a:endParaRPr dirty="0">
              <a:latin typeface="Montserrat Medium"/>
              <a:ea typeface="Montserrat Medium"/>
              <a:cs typeface="Montserrat Medium"/>
              <a:sym typeface="Montserrat Medium"/>
            </a:endParaRPr>
          </a:p>
        </p:txBody>
      </p:sp>
      <p:sp>
        <p:nvSpPr>
          <p:cNvPr id="668" name="Google Shape;614;p13"/>
          <p:cNvSpPr/>
          <p:nvPr/>
        </p:nvSpPr>
        <p:spPr>
          <a:xfrm>
            <a:off x="371474" y="1188827"/>
            <a:ext cx="907100" cy="131034"/>
          </a:xfrm>
          <a:prstGeom prst="rect">
            <a:avLst/>
          </a:prstGeom>
          <a:solidFill>
            <a:srgbClr val="D7294A"/>
          </a:solidFill>
          <a:ln w="12700">
            <a:miter lim="400000"/>
          </a:ln>
        </p:spPr>
        <p:txBody>
          <a:bodyPr lIns="45719" rIns="45719" anchor="ctr"/>
          <a:lstStyle/>
          <a:p>
            <a:pPr algn="ctr">
              <a:defRPr sz="1800">
                <a:latin typeface="Calibri"/>
                <a:ea typeface="Calibri"/>
                <a:cs typeface="Calibri"/>
                <a:sym typeface="Calibri"/>
              </a:defRPr>
            </a:pPr>
            <a:endParaRPr/>
          </a:p>
        </p:txBody>
      </p:sp>
      <p:pic>
        <p:nvPicPr>
          <p:cNvPr id="669" name="Google Shape;615;p13" descr="Google Shape;615;p13"/>
          <p:cNvPicPr>
            <a:picLocks noChangeAspect="1"/>
          </p:cNvPicPr>
          <p:nvPr/>
        </p:nvPicPr>
        <p:blipFill>
          <a:blip r:embed="rId2">
            <a:extLst/>
          </a:blip>
          <a:stretch>
            <a:fillRect/>
          </a:stretch>
        </p:blipFill>
        <p:spPr>
          <a:xfrm>
            <a:off x="39702" y="8813048"/>
            <a:ext cx="2154554" cy="653651"/>
          </a:xfrm>
          <a:prstGeom prst="rect">
            <a:avLst/>
          </a:prstGeom>
          <a:ln w="12700">
            <a:miter lim="400000"/>
          </a:ln>
        </p:spPr>
      </p:pic>
      <p:sp>
        <p:nvSpPr>
          <p:cNvPr id="670" name="Google Shape;616;p13"/>
          <p:cNvSpPr txBox="1"/>
          <p:nvPr/>
        </p:nvSpPr>
        <p:spPr>
          <a:xfrm>
            <a:off x="6311381" y="9181558"/>
            <a:ext cx="328349" cy="2146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355555"/>
              </a:lnSpc>
              <a:defRPr sz="900">
                <a:solidFill>
                  <a:srgbClr val="002F5F"/>
                </a:solidFill>
              </a:defRPr>
            </a:lvl1pPr>
          </a:lstStyle>
          <a:p>
            <a:r>
              <a:t>11</a:t>
            </a:r>
          </a:p>
        </p:txBody>
      </p:sp>
      <p:sp>
        <p:nvSpPr>
          <p:cNvPr id="671" name="Google Shape;618;p13"/>
          <p:cNvSpPr/>
          <p:nvPr/>
        </p:nvSpPr>
        <p:spPr>
          <a:xfrm flipH="1" flipV="1">
            <a:off x="371473" y="9356138"/>
            <a:ext cx="6118229" cy="3"/>
          </a:xfrm>
          <a:prstGeom prst="line">
            <a:avLst/>
          </a:prstGeom>
          <a:ln w="19050">
            <a:solidFill>
              <a:srgbClr val="002F5F"/>
            </a:solidFill>
            <a:miter lim="8000"/>
          </a:ln>
        </p:spPr>
        <p:txBody>
          <a:bodyPr lIns="45719" rIns="45719"/>
          <a:lstStyle/>
          <a:p>
            <a:endParaRPr/>
          </a:p>
        </p:txBody>
      </p:sp>
      <p:grpSp>
        <p:nvGrpSpPr>
          <p:cNvPr id="674" name="Google Shape;619;p13"/>
          <p:cNvGrpSpPr/>
          <p:nvPr/>
        </p:nvGrpSpPr>
        <p:grpSpPr>
          <a:xfrm>
            <a:off x="2764154" y="7072208"/>
            <a:ext cx="3722376" cy="1794064"/>
            <a:chOff x="0" y="0"/>
            <a:chExt cx="3722374" cy="1794063"/>
          </a:xfrm>
        </p:grpSpPr>
        <p:sp>
          <p:nvSpPr>
            <p:cNvPr id="672" name="Google Shape;620;p13"/>
            <p:cNvSpPr/>
            <p:nvPr/>
          </p:nvSpPr>
          <p:spPr>
            <a:xfrm>
              <a:off x="0" y="0"/>
              <a:ext cx="3722374" cy="1794063"/>
            </a:xfrm>
            <a:prstGeom prst="roundRect">
              <a:avLst>
                <a:gd name="adj" fmla="val 15498"/>
              </a:avLst>
            </a:prstGeom>
            <a:solidFill>
              <a:srgbClr val="FFFFFF"/>
            </a:solidFill>
            <a:ln w="12700" cap="flat">
              <a:noFill/>
              <a:miter lim="400000"/>
            </a:ln>
            <a:effectLst>
              <a:outerShdw blurRad="63500" dist="25400" dir="7200000" rotWithShape="0">
                <a:srgbClr val="000000">
                  <a:alpha val="15685"/>
                </a:srgbClr>
              </a:outerShdw>
            </a:effectLst>
          </p:spPr>
          <p:txBody>
            <a:bodyPr wrap="square" lIns="45719" tIns="45719" rIns="45719" bIns="45719" numCol="1" anchor="ctr">
              <a:noAutofit/>
            </a:bodyPr>
            <a:lstStyle/>
            <a:p>
              <a:pPr algn="ctr">
                <a:defRPr sz="1800">
                  <a:latin typeface="Calibri"/>
                  <a:ea typeface="Calibri"/>
                  <a:cs typeface="Calibri"/>
                  <a:sym typeface="Calibri"/>
                </a:defRPr>
              </a:pPr>
              <a:endParaRPr/>
            </a:p>
          </p:txBody>
        </p:sp>
        <p:sp>
          <p:nvSpPr>
            <p:cNvPr id="673" name="Google Shape;621;p13"/>
            <p:cNvSpPr txBox="1"/>
            <p:nvPr/>
          </p:nvSpPr>
          <p:spPr>
            <a:xfrm>
              <a:off x="164791" y="100655"/>
              <a:ext cx="3392789" cy="163117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numCol="1" anchor="t">
              <a:spAutoFit/>
            </a:bodyPr>
            <a:lstStyle/>
            <a:p>
              <a:pPr algn="just">
                <a:defRPr sz="900">
                  <a:solidFill>
                    <a:srgbClr val="404343"/>
                  </a:solidFill>
                </a:defRPr>
              </a:pPr>
              <a:r>
                <a:rPr dirty="0"/>
                <a:t>"</a:t>
              </a:r>
              <a:r>
                <a:rPr b="1" dirty="0" err="1"/>
                <a:t>Inspecto</a:t>
              </a:r>
              <a:r>
                <a:rPr dirty="0"/>
                <a:t> </a:t>
              </a:r>
              <a:r>
                <a:rPr lang="de-DE" dirty="0" smtClean="0"/>
                <a:t>hat unsere Herangehensweise an das Qualitätsmanagement revolutioniert. Die Plattform hat unsere Prozesse erheblich optimiert, Kosten reduziert und unsere operationale Effizienz verbessert. Die Möglichkeit zur Durchführung von Ferninspektionen hat auch unsere Agilität gestärkt, besonders in der aktuellen Situtation. Wir empfehlen Inspecto DQI jedem Unternehmen, welches sein Qualitätsmanagement verbessern möchte“</a:t>
              </a:r>
            </a:p>
            <a:p>
              <a:pPr algn="just">
                <a:defRPr sz="900">
                  <a:solidFill>
                    <a:srgbClr val="404343"/>
                  </a:solidFill>
                </a:defRPr>
              </a:pPr>
              <a:r>
                <a:rPr dirty="0"/>
                <a:t/>
              </a:r>
              <a:br>
                <a:rPr dirty="0"/>
              </a:br>
              <a:r>
                <a:rPr dirty="0">
                  <a:solidFill>
                    <a:srgbClr val="D7294A"/>
                  </a:solidFill>
                  <a:latin typeface="Montserrat Medium"/>
                  <a:ea typeface="Montserrat Medium"/>
                  <a:cs typeface="Montserrat Medium"/>
                  <a:sym typeface="Montserrat Medium"/>
                </a:rPr>
                <a:t>Robert B.</a:t>
              </a:r>
              <a:endParaRPr sz="1800" dirty="0">
                <a:solidFill>
                  <a:srgbClr val="D7294A"/>
                </a:solidFill>
                <a:latin typeface="Montserrat Medium"/>
                <a:ea typeface="Montserrat Medium"/>
                <a:cs typeface="Montserrat Medium"/>
                <a:sym typeface="Montserrat Medium"/>
              </a:endParaRPr>
            </a:p>
            <a:p>
              <a:pPr algn="just">
                <a:defRPr sz="1000">
                  <a:solidFill>
                    <a:srgbClr val="D7294A"/>
                  </a:solidFill>
                  <a:latin typeface="Montserrat Medium"/>
                  <a:ea typeface="Montserrat Medium"/>
                  <a:cs typeface="Montserrat Medium"/>
                  <a:sym typeface="Montserrat Medium"/>
                </a:defRPr>
              </a:pPr>
              <a:r>
                <a:rPr dirty="0"/>
                <a:t>Lead Inspector - Forth Ltd</a:t>
              </a:r>
            </a:p>
          </p:txBody>
        </p:sp>
      </p:grpSp>
      <p:sp>
        <p:nvSpPr>
          <p:cNvPr id="675" name="Google Shape;622;p13"/>
          <p:cNvSpPr txBox="1"/>
          <p:nvPr/>
        </p:nvSpPr>
        <p:spPr>
          <a:xfrm>
            <a:off x="642377" y="2725210"/>
            <a:ext cx="2968228" cy="2923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a:spAutoFit/>
          </a:bodyPr>
          <a:lstStyle>
            <a:lvl1pPr>
              <a:defRPr sz="1300" b="1">
                <a:solidFill>
                  <a:srgbClr val="002F5F"/>
                </a:solidFill>
              </a:defRPr>
            </a:lvl1pPr>
          </a:lstStyle>
          <a:p>
            <a:r>
              <a:rPr lang="de-DE" dirty="0" smtClean="0"/>
              <a:t>Anfängliche Herausforderungen</a:t>
            </a:r>
            <a:endParaRPr dirty="0"/>
          </a:p>
        </p:txBody>
      </p:sp>
      <p:sp>
        <p:nvSpPr>
          <p:cNvPr id="676" name="Google Shape;623;p13"/>
          <p:cNvSpPr txBox="1"/>
          <p:nvPr/>
        </p:nvSpPr>
        <p:spPr>
          <a:xfrm>
            <a:off x="326036" y="3009731"/>
            <a:ext cx="2698171" cy="9370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lgn="just">
              <a:lnSpc>
                <a:spcPct val="122221"/>
              </a:lnSpc>
              <a:defRPr sz="900" b="1">
                <a:solidFill>
                  <a:srgbClr val="D7294A"/>
                </a:solidFill>
              </a:defRPr>
            </a:pPr>
            <a:r>
              <a:rPr dirty="0"/>
              <a:t>Forth Ltd </a:t>
            </a:r>
            <a:r>
              <a:rPr lang="de-DE" b="0" dirty="0" smtClean="0">
                <a:solidFill>
                  <a:srgbClr val="002F5F"/>
                </a:solidFill>
              </a:rPr>
              <a:t>sah sich einigen Herausforderungen im Qualitätsmanagement gegenüber gestellt. </a:t>
            </a:r>
            <a:r>
              <a:rPr lang="de-DE" dirty="0" smtClean="0">
                <a:solidFill>
                  <a:srgbClr val="002F5F"/>
                </a:solidFill>
              </a:rPr>
              <a:t>Z</a:t>
            </a:r>
            <a:r>
              <a:rPr lang="de-DE" b="0" dirty="0" smtClean="0">
                <a:solidFill>
                  <a:srgbClr val="002F5F"/>
                </a:solidFill>
              </a:rPr>
              <a:t>eitaufwändige Prozesse und häufige Vor-Ort-Inspektionen führten zu hohen Kosten und operativer Komplexität.</a:t>
            </a:r>
            <a:endParaRPr b="0" dirty="0">
              <a:solidFill>
                <a:srgbClr val="002F5F"/>
              </a:solidFill>
            </a:endParaRPr>
          </a:p>
        </p:txBody>
      </p:sp>
      <p:sp>
        <p:nvSpPr>
          <p:cNvPr id="677" name="Google Shape;624;p13"/>
          <p:cNvSpPr txBox="1"/>
          <p:nvPr/>
        </p:nvSpPr>
        <p:spPr>
          <a:xfrm>
            <a:off x="4139565" y="2725210"/>
            <a:ext cx="1922056" cy="2923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defRPr sz="1300" b="1">
                <a:solidFill>
                  <a:srgbClr val="002F5F"/>
                </a:solidFill>
              </a:defRPr>
            </a:lvl1pPr>
          </a:lstStyle>
          <a:p>
            <a:r>
              <a:rPr dirty="0" err="1"/>
              <a:t>Inspecto</a:t>
            </a:r>
            <a:r>
              <a:rPr dirty="0"/>
              <a:t> DQI </a:t>
            </a:r>
            <a:r>
              <a:rPr lang="de-DE" dirty="0" smtClean="0"/>
              <a:t>Lösung</a:t>
            </a:r>
            <a:endParaRPr dirty="0"/>
          </a:p>
        </p:txBody>
      </p:sp>
      <p:sp>
        <p:nvSpPr>
          <p:cNvPr id="678" name="Google Shape;625;p13"/>
          <p:cNvSpPr txBox="1"/>
          <p:nvPr/>
        </p:nvSpPr>
        <p:spPr>
          <a:xfrm>
            <a:off x="3809310" y="3009731"/>
            <a:ext cx="2698172" cy="12749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lgn="just">
              <a:lnSpc>
                <a:spcPct val="122221"/>
              </a:lnSpc>
              <a:defRPr sz="900">
                <a:solidFill>
                  <a:srgbClr val="002F5F"/>
                </a:solidFill>
              </a:defRPr>
            </a:pPr>
            <a:r>
              <a:rPr lang="de-DE" dirty="0" smtClean="0"/>
              <a:t>Durch die Einführung von </a:t>
            </a:r>
            <a:r>
              <a:rPr b="1" dirty="0" err="1" smtClean="0"/>
              <a:t>Inspecto</a:t>
            </a:r>
            <a:r>
              <a:rPr dirty="0" smtClean="0"/>
              <a:t>,</a:t>
            </a:r>
            <a:r>
              <a:rPr lang="de-DE" dirty="0" smtClean="0"/>
              <a:t> konnte</a:t>
            </a:r>
            <a:r>
              <a:rPr dirty="0" smtClean="0"/>
              <a:t> </a:t>
            </a:r>
            <a:r>
              <a:rPr b="1" dirty="0">
                <a:solidFill>
                  <a:srgbClr val="D7294A"/>
                </a:solidFill>
              </a:rPr>
              <a:t>Forth Ltd </a:t>
            </a:r>
            <a:r>
              <a:rPr lang="de-DE" dirty="0" smtClean="0"/>
              <a:t>seinen gesamten Qualitätsprozess digitalisieren, angefangen bei der Inspektionsplanung bis hin zur automatisierten Berichterstellung. Die nahtlose Integration mit ihren bestehenden Systemen erleichterte den Übergang und minimierte Unterbrechungen.</a:t>
            </a:r>
            <a:endParaRPr dirty="0"/>
          </a:p>
        </p:txBody>
      </p:sp>
      <p:sp>
        <p:nvSpPr>
          <p:cNvPr id="679" name="Google Shape;626;p13"/>
          <p:cNvSpPr txBox="1"/>
          <p:nvPr/>
        </p:nvSpPr>
        <p:spPr>
          <a:xfrm>
            <a:off x="642379" y="7046276"/>
            <a:ext cx="1551877" cy="5844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a:spAutoFit/>
          </a:bodyPr>
          <a:lstStyle/>
          <a:p>
            <a:pPr>
              <a:lnSpc>
                <a:spcPct val="123076"/>
              </a:lnSpc>
              <a:defRPr sz="1300" b="1">
                <a:solidFill>
                  <a:srgbClr val="002F5F"/>
                </a:solidFill>
              </a:defRPr>
            </a:pPr>
            <a:r>
              <a:rPr lang="de-DE" dirty="0" smtClean="0"/>
              <a:t>Erfahrungsbericht von </a:t>
            </a:r>
            <a:r>
              <a:rPr dirty="0" smtClean="0">
                <a:solidFill>
                  <a:srgbClr val="D7294A"/>
                </a:solidFill>
              </a:rPr>
              <a:t>Forth </a:t>
            </a:r>
            <a:r>
              <a:rPr dirty="0">
                <a:solidFill>
                  <a:srgbClr val="D7294A"/>
                </a:solidFill>
              </a:rPr>
              <a:t>Ltd</a:t>
            </a:r>
          </a:p>
        </p:txBody>
      </p:sp>
      <p:sp>
        <p:nvSpPr>
          <p:cNvPr id="680" name="Google Shape;627;p13"/>
          <p:cNvSpPr/>
          <p:nvPr/>
        </p:nvSpPr>
        <p:spPr>
          <a:xfrm>
            <a:off x="371475" y="2764183"/>
            <a:ext cx="236221" cy="133326"/>
          </a:xfrm>
          <a:prstGeom prst="roundRect">
            <a:avLst>
              <a:gd name="adj" fmla="val 50000"/>
            </a:avLst>
          </a:prstGeom>
          <a:ln>
            <a:solidFill>
              <a:srgbClr val="D7294A"/>
            </a:solidFill>
            <a:miter lim="8000"/>
          </a:ln>
        </p:spPr>
        <p:txBody>
          <a:bodyPr lIns="45719" rIns="45719" anchor="ctr"/>
          <a:lstStyle/>
          <a:p>
            <a:pPr algn="ctr">
              <a:defRPr sz="1800">
                <a:latin typeface="Calibri"/>
                <a:ea typeface="Calibri"/>
                <a:cs typeface="Calibri"/>
                <a:sym typeface="Calibri"/>
              </a:defRPr>
            </a:pPr>
            <a:endParaRPr/>
          </a:p>
        </p:txBody>
      </p:sp>
      <p:sp>
        <p:nvSpPr>
          <p:cNvPr id="681" name="Google Shape;628;p13"/>
          <p:cNvSpPr txBox="1"/>
          <p:nvPr/>
        </p:nvSpPr>
        <p:spPr>
          <a:xfrm>
            <a:off x="385208" y="2695924"/>
            <a:ext cx="214999" cy="218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162500"/>
              </a:lnSpc>
              <a:defRPr sz="800">
                <a:solidFill>
                  <a:srgbClr val="D7294A"/>
                </a:solidFill>
                <a:latin typeface="Montserrat Medium"/>
                <a:ea typeface="Montserrat Medium"/>
                <a:cs typeface="Montserrat Medium"/>
                <a:sym typeface="Montserrat Medium"/>
              </a:defRPr>
            </a:lvl1pPr>
          </a:lstStyle>
          <a:p>
            <a:r>
              <a:t>01</a:t>
            </a:r>
          </a:p>
        </p:txBody>
      </p:sp>
      <p:sp>
        <p:nvSpPr>
          <p:cNvPr id="682" name="Google Shape;629;p13"/>
          <p:cNvSpPr/>
          <p:nvPr/>
        </p:nvSpPr>
        <p:spPr>
          <a:xfrm flipH="1" flipV="1">
            <a:off x="371473" y="3013409"/>
            <a:ext cx="2465661" cy="6"/>
          </a:xfrm>
          <a:prstGeom prst="line">
            <a:avLst/>
          </a:prstGeom>
          <a:ln w="19050">
            <a:solidFill>
              <a:srgbClr val="404343">
                <a:alpha val="9803"/>
              </a:srgbClr>
            </a:solidFill>
            <a:miter lim="8000"/>
          </a:ln>
        </p:spPr>
        <p:txBody>
          <a:bodyPr lIns="45719" rIns="45719"/>
          <a:lstStyle/>
          <a:p>
            <a:endParaRPr/>
          </a:p>
        </p:txBody>
      </p:sp>
      <p:sp>
        <p:nvSpPr>
          <p:cNvPr id="683" name="Google Shape;630;p13"/>
          <p:cNvSpPr/>
          <p:nvPr/>
        </p:nvSpPr>
        <p:spPr>
          <a:xfrm>
            <a:off x="3867763" y="2764183"/>
            <a:ext cx="236223" cy="133326"/>
          </a:xfrm>
          <a:prstGeom prst="roundRect">
            <a:avLst>
              <a:gd name="adj" fmla="val 50000"/>
            </a:avLst>
          </a:prstGeom>
          <a:ln>
            <a:solidFill>
              <a:srgbClr val="D7294A"/>
            </a:solidFill>
            <a:miter lim="8000"/>
          </a:ln>
        </p:spPr>
        <p:txBody>
          <a:bodyPr lIns="45719" rIns="45719" anchor="ctr"/>
          <a:lstStyle/>
          <a:p>
            <a:pPr algn="ctr">
              <a:defRPr sz="1800">
                <a:latin typeface="Calibri"/>
                <a:ea typeface="Calibri"/>
                <a:cs typeface="Calibri"/>
                <a:sym typeface="Calibri"/>
              </a:defRPr>
            </a:pPr>
            <a:endParaRPr/>
          </a:p>
        </p:txBody>
      </p:sp>
      <p:sp>
        <p:nvSpPr>
          <p:cNvPr id="684" name="Google Shape;631;p13"/>
          <p:cNvSpPr txBox="1"/>
          <p:nvPr/>
        </p:nvSpPr>
        <p:spPr>
          <a:xfrm>
            <a:off x="3864933" y="2695924"/>
            <a:ext cx="259976" cy="218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162500"/>
              </a:lnSpc>
              <a:defRPr sz="800">
                <a:solidFill>
                  <a:srgbClr val="D7294A"/>
                </a:solidFill>
                <a:latin typeface="Montserrat Medium"/>
                <a:ea typeface="Montserrat Medium"/>
                <a:cs typeface="Montserrat Medium"/>
                <a:sym typeface="Montserrat Medium"/>
              </a:defRPr>
            </a:lvl1pPr>
          </a:lstStyle>
          <a:p>
            <a:r>
              <a:t>02</a:t>
            </a:r>
          </a:p>
        </p:txBody>
      </p:sp>
      <p:sp>
        <p:nvSpPr>
          <p:cNvPr id="685" name="Google Shape;632;p13"/>
          <p:cNvSpPr/>
          <p:nvPr/>
        </p:nvSpPr>
        <p:spPr>
          <a:xfrm flipH="1" flipV="1">
            <a:off x="3867763" y="3013409"/>
            <a:ext cx="2465661" cy="6"/>
          </a:xfrm>
          <a:prstGeom prst="line">
            <a:avLst/>
          </a:prstGeom>
          <a:ln w="19050">
            <a:solidFill>
              <a:srgbClr val="404343">
                <a:alpha val="9803"/>
              </a:srgbClr>
            </a:solidFill>
            <a:miter lim="8000"/>
          </a:ln>
        </p:spPr>
        <p:txBody>
          <a:bodyPr lIns="45719" rIns="45719"/>
          <a:lstStyle/>
          <a:p>
            <a:endParaRPr/>
          </a:p>
        </p:txBody>
      </p:sp>
      <p:sp>
        <p:nvSpPr>
          <p:cNvPr id="686" name="Google Shape;633;p13"/>
          <p:cNvSpPr txBox="1"/>
          <p:nvPr/>
        </p:nvSpPr>
        <p:spPr>
          <a:xfrm>
            <a:off x="642378" y="4183846"/>
            <a:ext cx="3002974" cy="2923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defRPr sz="1300" b="1">
                <a:solidFill>
                  <a:srgbClr val="002F5F"/>
                </a:solidFill>
              </a:defRPr>
            </a:lvl1pPr>
          </a:lstStyle>
          <a:p>
            <a:r>
              <a:rPr lang="de-DE" dirty="0" smtClean="0"/>
              <a:t>Ergebnisse mit </a:t>
            </a:r>
            <a:r>
              <a:rPr dirty="0" err="1" smtClean="0"/>
              <a:t>Inspecto</a:t>
            </a:r>
            <a:endParaRPr dirty="0"/>
          </a:p>
        </p:txBody>
      </p:sp>
      <p:grpSp>
        <p:nvGrpSpPr>
          <p:cNvPr id="689" name="Google Shape;634;p13"/>
          <p:cNvGrpSpPr/>
          <p:nvPr/>
        </p:nvGrpSpPr>
        <p:grpSpPr>
          <a:xfrm>
            <a:off x="347773" y="5451445"/>
            <a:ext cx="1933615" cy="1053520"/>
            <a:chOff x="0" y="0"/>
            <a:chExt cx="1933614" cy="1053519"/>
          </a:xfrm>
        </p:grpSpPr>
        <p:sp>
          <p:nvSpPr>
            <p:cNvPr id="687" name="Google Shape;635;p13"/>
            <p:cNvSpPr txBox="1"/>
            <p:nvPr/>
          </p:nvSpPr>
          <p:spPr>
            <a:xfrm>
              <a:off x="347681" y="0"/>
              <a:ext cx="1564247" cy="29202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numCol="1" anchor="t">
              <a:spAutoFit/>
            </a:bodyPr>
            <a:lstStyle>
              <a:lvl1pPr algn="ctr">
                <a:lnSpc>
                  <a:spcPct val="118181"/>
                </a:lnSpc>
                <a:defRPr sz="1100" b="1">
                  <a:solidFill>
                    <a:srgbClr val="404343"/>
                  </a:solidFill>
                </a:defRPr>
              </a:lvl1pPr>
            </a:lstStyle>
            <a:p>
              <a:r>
                <a:rPr lang="de-DE" dirty="0" smtClean="0"/>
                <a:t>Kostenreduzierung</a:t>
              </a:r>
              <a:endParaRPr dirty="0"/>
            </a:p>
          </p:txBody>
        </p:sp>
        <p:sp>
          <p:nvSpPr>
            <p:cNvPr id="688" name="Google Shape;636;p13"/>
            <p:cNvSpPr txBox="1"/>
            <p:nvPr/>
          </p:nvSpPr>
          <p:spPr>
            <a:xfrm>
              <a:off x="0" y="222566"/>
              <a:ext cx="1933614" cy="83095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numCol="1" anchor="t">
              <a:spAutoFit/>
            </a:bodyPr>
            <a:lstStyle/>
            <a:p>
              <a:pPr algn="just">
                <a:defRPr sz="800" b="1">
                  <a:solidFill>
                    <a:srgbClr val="D7294A"/>
                  </a:solidFill>
                </a:defRPr>
              </a:pPr>
              <a:r>
                <a:rPr dirty="0"/>
                <a:t>Forth Ltd </a:t>
              </a:r>
              <a:r>
                <a:rPr lang="de-DE" b="0" dirty="0" smtClean="0">
                  <a:solidFill>
                    <a:srgbClr val="404343"/>
                  </a:solidFill>
                </a:rPr>
                <a:t>verzeichnete eine 30%ige Reduktion der Kosten im Zusammenhang mit Inspektionen und Quaitätsmanagement  aufgrund der gesteigerten Effizienz der Inspecto-Plattform</a:t>
              </a:r>
              <a:endParaRPr b="0" dirty="0">
                <a:solidFill>
                  <a:srgbClr val="404343"/>
                </a:solidFill>
              </a:endParaRPr>
            </a:p>
          </p:txBody>
        </p:sp>
      </p:grpSp>
      <p:grpSp>
        <p:nvGrpSpPr>
          <p:cNvPr id="692" name="Google Shape;637;p13"/>
          <p:cNvGrpSpPr/>
          <p:nvPr/>
        </p:nvGrpSpPr>
        <p:grpSpPr>
          <a:xfrm>
            <a:off x="2574196" y="5451447"/>
            <a:ext cx="1709607" cy="1053520"/>
            <a:chOff x="0" y="0"/>
            <a:chExt cx="1709605" cy="1053519"/>
          </a:xfrm>
        </p:grpSpPr>
        <p:sp>
          <p:nvSpPr>
            <p:cNvPr id="690" name="Google Shape;638;p13"/>
            <p:cNvSpPr txBox="1"/>
            <p:nvPr/>
          </p:nvSpPr>
          <p:spPr>
            <a:xfrm>
              <a:off x="235677" y="0"/>
              <a:ext cx="1238253" cy="27426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numCol="1" anchor="t">
              <a:spAutoFit/>
            </a:bodyPr>
            <a:lstStyle>
              <a:lvl1pPr algn="ctr">
                <a:lnSpc>
                  <a:spcPct val="118181"/>
                </a:lnSpc>
                <a:defRPr sz="1100" b="1">
                  <a:solidFill>
                    <a:srgbClr val="404343"/>
                  </a:solidFill>
                </a:defRPr>
              </a:lvl1pPr>
            </a:lstStyle>
            <a:p>
              <a:r>
                <a:rPr lang="de-DE" dirty="0" smtClean="0"/>
                <a:t>Zeitersparnis</a:t>
              </a:r>
              <a:endParaRPr dirty="0"/>
            </a:p>
          </p:txBody>
        </p:sp>
        <p:sp>
          <p:nvSpPr>
            <p:cNvPr id="691" name="Google Shape;639;p13"/>
            <p:cNvSpPr txBox="1"/>
            <p:nvPr/>
          </p:nvSpPr>
          <p:spPr>
            <a:xfrm>
              <a:off x="0" y="222566"/>
              <a:ext cx="1709605" cy="83095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numCol="1" anchor="t">
              <a:spAutoFit/>
            </a:bodyPr>
            <a:lstStyle>
              <a:lvl1pPr algn="just">
                <a:lnSpc>
                  <a:spcPct val="125000"/>
                </a:lnSpc>
                <a:defRPr sz="800">
                  <a:solidFill>
                    <a:srgbClr val="404343"/>
                  </a:solidFill>
                </a:defRPr>
              </a:lvl1pPr>
            </a:lstStyle>
            <a:p>
              <a:pPr>
                <a:lnSpc>
                  <a:spcPct val="100000"/>
                </a:lnSpc>
              </a:pPr>
              <a:r>
                <a:rPr lang="de-DE" dirty="0" smtClean="0"/>
                <a:t>Ferninspektionen und ein automatisiertes  Berichtsmanagement haben dem Team wertvolle Zeit gespart und Ressourcen für strategische Aufgaben freigesetzt.</a:t>
              </a:r>
              <a:endParaRPr dirty="0"/>
            </a:p>
          </p:txBody>
        </p:sp>
      </p:grpSp>
      <p:grpSp>
        <p:nvGrpSpPr>
          <p:cNvPr id="695" name="Google Shape;640;p13"/>
          <p:cNvGrpSpPr/>
          <p:nvPr/>
        </p:nvGrpSpPr>
        <p:grpSpPr>
          <a:xfrm>
            <a:off x="4509070" y="5459264"/>
            <a:ext cx="2448322" cy="1045701"/>
            <a:chOff x="-146398" y="0"/>
            <a:chExt cx="2448321" cy="1045700"/>
          </a:xfrm>
        </p:grpSpPr>
        <p:sp>
          <p:nvSpPr>
            <p:cNvPr id="693" name="Google Shape;641;p13"/>
            <p:cNvSpPr txBox="1"/>
            <p:nvPr/>
          </p:nvSpPr>
          <p:spPr>
            <a:xfrm>
              <a:off x="-146398" y="0"/>
              <a:ext cx="2448321" cy="29202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numCol="1" anchor="t">
              <a:spAutoFit/>
            </a:bodyPr>
            <a:lstStyle>
              <a:lvl1pPr algn="ctr">
                <a:lnSpc>
                  <a:spcPct val="118181"/>
                </a:lnSpc>
                <a:defRPr sz="1100" b="1">
                  <a:solidFill>
                    <a:srgbClr val="404343"/>
                  </a:solidFill>
                </a:defRPr>
              </a:lvl1pPr>
            </a:lstStyle>
            <a:p>
              <a:r>
                <a:rPr lang="de-DE" dirty="0" smtClean="0"/>
                <a:t>Vereinfachte Regelkonformität</a:t>
              </a:r>
              <a:endParaRPr dirty="0"/>
            </a:p>
          </p:txBody>
        </p:sp>
        <p:sp>
          <p:nvSpPr>
            <p:cNvPr id="694" name="Google Shape;642;p13"/>
            <p:cNvSpPr txBox="1"/>
            <p:nvPr/>
          </p:nvSpPr>
          <p:spPr>
            <a:xfrm>
              <a:off x="0" y="214747"/>
              <a:ext cx="1933617" cy="83095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numCol="1" anchor="t">
              <a:spAutoFit/>
            </a:bodyPr>
            <a:lstStyle/>
            <a:p>
              <a:pPr algn="just">
                <a:defRPr sz="800" b="1">
                  <a:solidFill>
                    <a:srgbClr val="404343"/>
                  </a:solidFill>
                </a:defRPr>
              </a:pPr>
              <a:r>
                <a:rPr dirty="0" err="1"/>
                <a:t>Inspecto</a:t>
              </a:r>
              <a:r>
                <a:rPr b="0" dirty="0"/>
                <a:t> </a:t>
              </a:r>
              <a:r>
                <a:rPr lang="de-DE" b="0" dirty="0" smtClean="0"/>
                <a:t>spielte eine entscheidende Rolle bei der Vereinfachung des Compliance-Prozesses, indem es </a:t>
              </a:r>
              <a:r>
                <a:rPr dirty="0" smtClean="0">
                  <a:solidFill>
                    <a:srgbClr val="D7294A"/>
                  </a:solidFill>
                </a:rPr>
                <a:t>Forth </a:t>
              </a:r>
              <a:r>
                <a:rPr dirty="0">
                  <a:solidFill>
                    <a:srgbClr val="D7294A"/>
                  </a:solidFill>
                </a:rPr>
                <a:t>Ltd </a:t>
              </a:r>
              <a:r>
                <a:rPr lang="de-DE" b="0" dirty="0" smtClean="0"/>
                <a:t>dabei half, Branchenstandards zu erfüllen und den Weg zur </a:t>
              </a:r>
              <a:r>
                <a:rPr lang="de-DE" b="0" dirty="0" smtClean="0">
                  <a:solidFill>
                    <a:srgbClr val="FF0000"/>
                  </a:solidFill>
                </a:rPr>
                <a:t>ISO 19443-Zertifizierung </a:t>
              </a:r>
              <a:r>
                <a:rPr lang="de-DE" b="0" dirty="0" smtClean="0"/>
                <a:t>zu ebnen.</a:t>
              </a:r>
              <a:endParaRPr b="0" dirty="0"/>
            </a:p>
          </p:txBody>
        </p:sp>
      </p:grpSp>
      <p:grpSp>
        <p:nvGrpSpPr>
          <p:cNvPr id="698" name="Google Shape;643;p13"/>
          <p:cNvGrpSpPr/>
          <p:nvPr/>
        </p:nvGrpSpPr>
        <p:grpSpPr>
          <a:xfrm>
            <a:off x="1852187" y="4969400"/>
            <a:ext cx="1042680" cy="85149"/>
            <a:chOff x="0" y="0"/>
            <a:chExt cx="1042678" cy="85148"/>
          </a:xfrm>
        </p:grpSpPr>
        <p:sp>
          <p:nvSpPr>
            <p:cNvPr id="696" name="Google Shape;644;p13"/>
            <p:cNvSpPr/>
            <p:nvPr/>
          </p:nvSpPr>
          <p:spPr>
            <a:xfrm>
              <a:off x="0" y="41245"/>
              <a:ext cx="1022429" cy="5"/>
            </a:xfrm>
            <a:prstGeom prst="line">
              <a:avLst/>
            </a:prstGeom>
            <a:noFill/>
            <a:ln w="19050" cap="flat">
              <a:solidFill>
                <a:srgbClr val="D7294A"/>
              </a:solidFill>
              <a:prstDash val="solid"/>
              <a:miter lim="800000"/>
            </a:ln>
            <a:effectLst/>
          </p:spPr>
          <p:txBody>
            <a:bodyPr wrap="square" lIns="45719" tIns="45719" rIns="45719" bIns="45719" numCol="1" anchor="t">
              <a:noAutofit/>
            </a:bodyPr>
            <a:lstStyle/>
            <a:p>
              <a:endParaRPr/>
            </a:p>
          </p:txBody>
        </p:sp>
        <p:sp>
          <p:nvSpPr>
            <p:cNvPr id="697" name="Google Shape;645;p13"/>
            <p:cNvSpPr/>
            <p:nvPr/>
          </p:nvSpPr>
          <p:spPr>
            <a:xfrm>
              <a:off x="957534" y="-1"/>
              <a:ext cx="85145" cy="85150"/>
            </a:xfrm>
            <a:prstGeom prst="ellipse">
              <a:avLst/>
            </a:prstGeom>
            <a:solidFill>
              <a:srgbClr val="D7294A"/>
            </a:solidFill>
            <a:ln w="12700" cap="flat">
              <a:noFill/>
              <a:miter lim="400000"/>
            </a:ln>
            <a:effectLst/>
          </p:spPr>
          <p:txBody>
            <a:bodyPr wrap="square" lIns="45719" tIns="45719" rIns="45719" bIns="45719" numCol="1" anchor="ctr">
              <a:noAutofit/>
            </a:bodyPr>
            <a:lstStyle/>
            <a:p>
              <a:pPr algn="ctr">
                <a:defRPr sz="1800">
                  <a:latin typeface="Calibri"/>
                  <a:ea typeface="Calibri"/>
                  <a:cs typeface="Calibri"/>
                  <a:sym typeface="Calibri"/>
                </a:defRPr>
              </a:pPr>
              <a:endParaRPr/>
            </a:p>
          </p:txBody>
        </p:sp>
      </p:grpSp>
      <p:grpSp>
        <p:nvGrpSpPr>
          <p:cNvPr id="701" name="Google Shape;646;p13"/>
          <p:cNvGrpSpPr/>
          <p:nvPr/>
        </p:nvGrpSpPr>
        <p:grpSpPr>
          <a:xfrm>
            <a:off x="3997854" y="4969400"/>
            <a:ext cx="1053114" cy="85149"/>
            <a:chOff x="0" y="0"/>
            <a:chExt cx="1053112" cy="85148"/>
          </a:xfrm>
        </p:grpSpPr>
        <p:sp>
          <p:nvSpPr>
            <p:cNvPr id="699" name="Google Shape;647;p13"/>
            <p:cNvSpPr/>
            <p:nvPr/>
          </p:nvSpPr>
          <p:spPr>
            <a:xfrm>
              <a:off x="0" y="41245"/>
              <a:ext cx="1022430" cy="5"/>
            </a:xfrm>
            <a:prstGeom prst="line">
              <a:avLst/>
            </a:prstGeom>
            <a:noFill/>
            <a:ln w="19050" cap="flat">
              <a:solidFill>
                <a:srgbClr val="D7294A"/>
              </a:solidFill>
              <a:prstDash val="solid"/>
              <a:miter lim="800000"/>
            </a:ln>
            <a:effectLst/>
          </p:spPr>
          <p:txBody>
            <a:bodyPr wrap="square" lIns="45719" tIns="45719" rIns="45719" bIns="45719" numCol="1" anchor="t">
              <a:noAutofit/>
            </a:bodyPr>
            <a:lstStyle/>
            <a:p>
              <a:endParaRPr/>
            </a:p>
          </p:txBody>
        </p:sp>
        <p:sp>
          <p:nvSpPr>
            <p:cNvPr id="700" name="Google Shape;648;p13"/>
            <p:cNvSpPr/>
            <p:nvPr/>
          </p:nvSpPr>
          <p:spPr>
            <a:xfrm>
              <a:off x="967968" y="-1"/>
              <a:ext cx="85145" cy="85150"/>
            </a:xfrm>
            <a:prstGeom prst="ellipse">
              <a:avLst/>
            </a:prstGeom>
            <a:solidFill>
              <a:srgbClr val="D7294A"/>
            </a:solidFill>
            <a:ln w="12700" cap="flat">
              <a:noFill/>
              <a:miter lim="400000"/>
            </a:ln>
            <a:effectLst/>
          </p:spPr>
          <p:txBody>
            <a:bodyPr wrap="square" lIns="45719" tIns="45719" rIns="45719" bIns="45719" numCol="1" anchor="ctr">
              <a:noAutofit/>
            </a:bodyPr>
            <a:lstStyle/>
            <a:p>
              <a:pPr algn="ctr">
                <a:defRPr sz="1800">
                  <a:latin typeface="Calibri"/>
                  <a:ea typeface="Calibri"/>
                  <a:cs typeface="Calibri"/>
                  <a:sym typeface="Calibri"/>
                </a:defRPr>
              </a:pPr>
              <a:endParaRPr/>
            </a:p>
          </p:txBody>
        </p:sp>
      </p:grpSp>
      <p:sp>
        <p:nvSpPr>
          <p:cNvPr id="702" name="Google Shape;649;p13"/>
          <p:cNvSpPr/>
          <p:nvPr/>
        </p:nvSpPr>
        <p:spPr>
          <a:xfrm flipH="1" flipV="1">
            <a:off x="371473" y="6532046"/>
            <a:ext cx="6118229" cy="5"/>
          </a:xfrm>
          <a:prstGeom prst="line">
            <a:avLst/>
          </a:prstGeom>
          <a:ln w="19050">
            <a:solidFill>
              <a:srgbClr val="404343">
                <a:alpha val="9803"/>
              </a:srgbClr>
            </a:solidFill>
            <a:miter lim="8000"/>
          </a:ln>
        </p:spPr>
        <p:txBody>
          <a:bodyPr lIns="45719" rIns="45719"/>
          <a:lstStyle/>
          <a:p>
            <a:endParaRPr/>
          </a:p>
        </p:txBody>
      </p:sp>
      <p:sp>
        <p:nvSpPr>
          <p:cNvPr id="703" name="Google Shape;650;p13"/>
          <p:cNvSpPr/>
          <p:nvPr/>
        </p:nvSpPr>
        <p:spPr>
          <a:xfrm flipH="1" flipV="1">
            <a:off x="371473" y="4494398"/>
            <a:ext cx="6118229" cy="6"/>
          </a:xfrm>
          <a:prstGeom prst="line">
            <a:avLst/>
          </a:prstGeom>
          <a:ln w="19050">
            <a:solidFill>
              <a:srgbClr val="404343">
                <a:alpha val="9803"/>
              </a:srgbClr>
            </a:solidFill>
            <a:miter lim="8000"/>
          </a:ln>
        </p:spPr>
        <p:txBody>
          <a:bodyPr lIns="45719" rIns="45719"/>
          <a:lstStyle/>
          <a:p>
            <a:endParaRPr/>
          </a:p>
        </p:txBody>
      </p:sp>
      <p:sp>
        <p:nvSpPr>
          <p:cNvPr id="704" name="Google Shape;651;p13"/>
          <p:cNvSpPr/>
          <p:nvPr/>
        </p:nvSpPr>
        <p:spPr>
          <a:xfrm>
            <a:off x="371475" y="4228546"/>
            <a:ext cx="236221" cy="133326"/>
          </a:xfrm>
          <a:prstGeom prst="roundRect">
            <a:avLst>
              <a:gd name="adj" fmla="val 50000"/>
            </a:avLst>
          </a:prstGeom>
          <a:ln>
            <a:solidFill>
              <a:srgbClr val="D7294A"/>
            </a:solidFill>
            <a:miter lim="8000"/>
          </a:ln>
        </p:spPr>
        <p:txBody>
          <a:bodyPr lIns="45719" rIns="45719" anchor="ctr"/>
          <a:lstStyle/>
          <a:p>
            <a:pPr algn="ctr">
              <a:defRPr sz="1800">
                <a:latin typeface="Calibri"/>
                <a:ea typeface="Calibri"/>
                <a:cs typeface="Calibri"/>
                <a:sym typeface="Calibri"/>
              </a:defRPr>
            </a:pPr>
            <a:endParaRPr/>
          </a:p>
        </p:txBody>
      </p:sp>
      <p:sp>
        <p:nvSpPr>
          <p:cNvPr id="705" name="Google Shape;652;p13"/>
          <p:cNvSpPr txBox="1"/>
          <p:nvPr/>
        </p:nvSpPr>
        <p:spPr>
          <a:xfrm>
            <a:off x="371874" y="4160287"/>
            <a:ext cx="243340" cy="218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162500"/>
              </a:lnSpc>
              <a:defRPr sz="800">
                <a:solidFill>
                  <a:srgbClr val="D7294A"/>
                </a:solidFill>
                <a:latin typeface="Montserrat Medium"/>
                <a:ea typeface="Montserrat Medium"/>
                <a:cs typeface="Montserrat Medium"/>
                <a:sym typeface="Montserrat Medium"/>
              </a:defRPr>
            </a:lvl1pPr>
          </a:lstStyle>
          <a:p>
            <a:r>
              <a:t>03</a:t>
            </a:r>
          </a:p>
        </p:txBody>
      </p:sp>
      <p:sp>
        <p:nvSpPr>
          <p:cNvPr id="706" name="Google Shape;653;p13"/>
          <p:cNvSpPr/>
          <p:nvPr/>
        </p:nvSpPr>
        <p:spPr>
          <a:xfrm>
            <a:off x="371475" y="7126492"/>
            <a:ext cx="236221" cy="133326"/>
          </a:xfrm>
          <a:prstGeom prst="roundRect">
            <a:avLst>
              <a:gd name="adj" fmla="val 50000"/>
            </a:avLst>
          </a:prstGeom>
          <a:ln>
            <a:solidFill>
              <a:srgbClr val="D7294A"/>
            </a:solidFill>
            <a:miter lim="8000"/>
          </a:ln>
        </p:spPr>
        <p:txBody>
          <a:bodyPr lIns="45719" rIns="45719" anchor="ctr"/>
          <a:lstStyle/>
          <a:p>
            <a:pPr algn="ctr">
              <a:defRPr sz="1800">
                <a:latin typeface="Calibri"/>
                <a:ea typeface="Calibri"/>
                <a:cs typeface="Calibri"/>
                <a:sym typeface="Calibri"/>
              </a:defRPr>
            </a:pPr>
            <a:endParaRPr/>
          </a:p>
        </p:txBody>
      </p:sp>
      <p:sp>
        <p:nvSpPr>
          <p:cNvPr id="707" name="Google Shape;654;p13"/>
          <p:cNvSpPr txBox="1"/>
          <p:nvPr/>
        </p:nvSpPr>
        <p:spPr>
          <a:xfrm>
            <a:off x="371874" y="7058235"/>
            <a:ext cx="243340" cy="218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162500"/>
              </a:lnSpc>
              <a:defRPr sz="800">
                <a:solidFill>
                  <a:srgbClr val="D7294A"/>
                </a:solidFill>
                <a:latin typeface="Montserrat Medium"/>
                <a:ea typeface="Montserrat Medium"/>
                <a:cs typeface="Montserrat Medium"/>
                <a:sym typeface="Montserrat Medium"/>
              </a:defRPr>
            </a:lvl1pPr>
          </a:lstStyle>
          <a:p>
            <a:r>
              <a:t>04</a:t>
            </a:r>
          </a:p>
        </p:txBody>
      </p:sp>
      <p:sp>
        <p:nvSpPr>
          <p:cNvPr id="708" name="Google Shape;655;p13"/>
          <p:cNvSpPr/>
          <p:nvPr/>
        </p:nvSpPr>
        <p:spPr>
          <a:xfrm flipH="1">
            <a:off x="371471" y="7788887"/>
            <a:ext cx="1508131" cy="4"/>
          </a:xfrm>
          <a:prstGeom prst="line">
            <a:avLst/>
          </a:prstGeom>
          <a:ln w="19050">
            <a:solidFill>
              <a:srgbClr val="404343">
                <a:alpha val="9803"/>
              </a:srgbClr>
            </a:solidFill>
            <a:miter lim="8000"/>
          </a:ln>
        </p:spPr>
        <p:txBody>
          <a:bodyPr lIns="45719" rIns="45719"/>
          <a:lstStyle/>
          <a:p>
            <a:endParaRPr/>
          </a:p>
        </p:txBody>
      </p:sp>
      <p:grpSp>
        <p:nvGrpSpPr>
          <p:cNvPr id="712" name="Google Shape;656;p13"/>
          <p:cNvGrpSpPr/>
          <p:nvPr/>
        </p:nvGrpSpPr>
        <p:grpSpPr>
          <a:xfrm>
            <a:off x="3026691" y="4609336"/>
            <a:ext cx="804619" cy="804619"/>
            <a:chOff x="0" y="0"/>
            <a:chExt cx="804617" cy="804617"/>
          </a:xfrm>
        </p:grpSpPr>
        <p:sp>
          <p:nvSpPr>
            <p:cNvPr id="709" name="Google Shape;657;p13"/>
            <p:cNvSpPr/>
            <p:nvPr/>
          </p:nvSpPr>
          <p:spPr>
            <a:xfrm>
              <a:off x="-1" y="-1"/>
              <a:ext cx="804619" cy="804619"/>
            </a:xfrm>
            <a:prstGeom prst="ellipse">
              <a:avLst/>
            </a:prstGeom>
            <a:solidFill>
              <a:srgbClr val="002F5F"/>
            </a:solidFill>
            <a:ln w="57150" cap="flat">
              <a:solidFill>
                <a:srgbClr val="FFFFFF"/>
              </a:solidFill>
              <a:prstDash val="solid"/>
              <a:miter lim="800000"/>
            </a:ln>
            <a:effectLst/>
          </p:spPr>
          <p:txBody>
            <a:bodyPr wrap="square" lIns="45719" tIns="45719" rIns="45719" bIns="45719" numCol="1" anchor="ctr">
              <a:noAutofit/>
            </a:bodyPr>
            <a:lstStyle/>
            <a:p>
              <a:pPr algn="ctr">
                <a:defRPr sz="1800">
                  <a:latin typeface="Calibri"/>
                  <a:ea typeface="Calibri"/>
                  <a:cs typeface="Calibri"/>
                  <a:sym typeface="Calibri"/>
                </a:defRPr>
              </a:pPr>
              <a:endParaRPr/>
            </a:p>
          </p:txBody>
        </p:sp>
        <p:sp>
          <p:nvSpPr>
            <p:cNvPr id="710" name="Google Shape;658;p13"/>
            <p:cNvSpPr/>
            <p:nvPr/>
          </p:nvSpPr>
          <p:spPr>
            <a:xfrm>
              <a:off x="134606" y="134605"/>
              <a:ext cx="535407" cy="535407"/>
            </a:xfrm>
            <a:prstGeom prst="ellipse">
              <a:avLst/>
            </a:prstGeom>
            <a:solidFill>
              <a:srgbClr val="FFFFFF"/>
            </a:solidFill>
            <a:ln w="12700" cap="flat">
              <a:noFill/>
              <a:miter lim="400000"/>
            </a:ln>
            <a:effectLst/>
          </p:spPr>
          <p:txBody>
            <a:bodyPr wrap="square" lIns="45719" tIns="45719" rIns="45719" bIns="45719" numCol="1" anchor="ctr">
              <a:noAutofit/>
            </a:bodyPr>
            <a:lstStyle/>
            <a:p>
              <a:pPr algn="ctr">
                <a:defRPr sz="1800">
                  <a:latin typeface="Calibri"/>
                  <a:ea typeface="Calibri"/>
                  <a:cs typeface="Calibri"/>
                  <a:sym typeface="Calibri"/>
                </a:defRPr>
              </a:pPr>
              <a:endParaRPr/>
            </a:p>
          </p:txBody>
        </p:sp>
        <p:sp>
          <p:nvSpPr>
            <p:cNvPr id="711" name="Google Shape;659;p13"/>
            <p:cNvSpPr/>
            <p:nvPr/>
          </p:nvSpPr>
          <p:spPr>
            <a:xfrm>
              <a:off x="220705" y="220881"/>
              <a:ext cx="363207" cy="362851"/>
            </a:xfrm>
            <a:custGeom>
              <a:avLst/>
              <a:gdLst/>
              <a:ahLst/>
              <a:cxnLst>
                <a:cxn ang="0">
                  <a:pos x="wd2" y="hd2"/>
                </a:cxn>
                <a:cxn ang="5400000">
                  <a:pos x="wd2" y="hd2"/>
                </a:cxn>
                <a:cxn ang="10800000">
                  <a:pos x="wd2" y="hd2"/>
                </a:cxn>
                <a:cxn ang="16200000">
                  <a:pos x="wd2" y="hd2"/>
                </a:cxn>
              </a:cxnLst>
              <a:rect l="0" t="0" r="r" b="b"/>
              <a:pathLst>
                <a:path w="21600" h="21556" extrusionOk="0">
                  <a:moveTo>
                    <a:pt x="16736" y="4849"/>
                  </a:moveTo>
                  <a:cubicBezTo>
                    <a:pt x="18266" y="6376"/>
                    <a:pt x="19212" y="8486"/>
                    <a:pt x="19212" y="10817"/>
                  </a:cubicBezTo>
                  <a:cubicBezTo>
                    <a:pt x="19212" y="13147"/>
                    <a:pt x="18266" y="15257"/>
                    <a:pt x="16736" y="16785"/>
                  </a:cubicBezTo>
                  <a:cubicBezTo>
                    <a:pt x="15206" y="18312"/>
                    <a:pt x="13092" y="19257"/>
                    <a:pt x="10757" y="19257"/>
                  </a:cubicBezTo>
                  <a:cubicBezTo>
                    <a:pt x="8422" y="19257"/>
                    <a:pt x="6309" y="18312"/>
                    <a:pt x="4779" y="16785"/>
                  </a:cubicBezTo>
                  <a:cubicBezTo>
                    <a:pt x="3249" y="15257"/>
                    <a:pt x="2302" y="13147"/>
                    <a:pt x="2302" y="10817"/>
                  </a:cubicBezTo>
                  <a:cubicBezTo>
                    <a:pt x="2302" y="8486"/>
                    <a:pt x="3249" y="6376"/>
                    <a:pt x="4779" y="4849"/>
                  </a:cubicBezTo>
                  <a:cubicBezTo>
                    <a:pt x="6309" y="3321"/>
                    <a:pt x="8422" y="2377"/>
                    <a:pt x="10757" y="2377"/>
                  </a:cubicBezTo>
                  <a:cubicBezTo>
                    <a:pt x="13092" y="2377"/>
                    <a:pt x="15206" y="3321"/>
                    <a:pt x="16736" y="4849"/>
                  </a:cubicBezTo>
                  <a:moveTo>
                    <a:pt x="10363" y="6411"/>
                  </a:moveTo>
                  <a:cubicBezTo>
                    <a:pt x="10363" y="6193"/>
                    <a:pt x="10539" y="6017"/>
                    <a:pt x="10757" y="6017"/>
                  </a:cubicBezTo>
                  <a:cubicBezTo>
                    <a:pt x="10975" y="6017"/>
                    <a:pt x="11152" y="6193"/>
                    <a:pt x="11152" y="6411"/>
                  </a:cubicBezTo>
                  <a:lnTo>
                    <a:pt x="11152" y="10817"/>
                  </a:lnTo>
                  <a:cubicBezTo>
                    <a:pt x="11152" y="10926"/>
                    <a:pt x="11108" y="11025"/>
                    <a:pt x="11036" y="11096"/>
                  </a:cubicBezTo>
                  <a:lnTo>
                    <a:pt x="8492" y="13637"/>
                  </a:lnTo>
                  <a:cubicBezTo>
                    <a:pt x="8337" y="13790"/>
                    <a:pt x="8087" y="13790"/>
                    <a:pt x="7933" y="13637"/>
                  </a:cubicBezTo>
                  <a:cubicBezTo>
                    <a:pt x="7779" y="13483"/>
                    <a:pt x="7779" y="13233"/>
                    <a:pt x="7933" y="13080"/>
                  </a:cubicBezTo>
                  <a:lnTo>
                    <a:pt x="10363" y="10654"/>
                  </a:lnTo>
                  <a:lnTo>
                    <a:pt x="10363" y="6412"/>
                  </a:lnTo>
                  <a:close/>
                  <a:moveTo>
                    <a:pt x="21120" y="11297"/>
                  </a:moveTo>
                  <a:cubicBezTo>
                    <a:pt x="20993" y="11297"/>
                    <a:pt x="20870" y="11247"/>
                    <a:pt x="20782" y="11155"/>
                  </a:cubicBezTo>
                  <a:cubicBezTo>
                    <a:pt x="20736" y="11109"/>
                    <a:pt x="20702" y="11059"/>
                    <a:pt x="20675" y="11002"/>
                  </a:cubicBezTo>
                  <a:cubicBezTo>
                    <a:pt x="20652" y="10941"/>
                    <a:pt x="20641" y="10879"/>
                    <a:pt x="20641" y="10818"/>
                  </a:cubicBezTo>
                  <a:cubicBezTo>
                    <a:pt x="20641" y="10691"/>
                    <a:pt x="20690" y="10569"/>
                    <a:pt x="20782" y="10477"/>
                  </a:cubicBezTo>
                  <a:cubicBezTo>
                    <a:pt x="20959" y="10301"/>
                    <a:pt x="21282" y="10301"/>
                    <a:pt x="21458" y="10477"/>
                  </a:cubicBezTo>
                  <a:cubicBezTo>
                    <a:pt x="21550" y="10569"/>
                    <a:pt x="21600" y="10691"/>
                    <a:pt x="21600" y="10818"/>
                  </a:cubicBezTo>
                  <a:cubicBezTo>
                    <a:pt x="21600" y="10879"/>
                    <a:pt x="21588" y="10940"/>
                    <a:pt x="21565" y="11002"/>
                  </a:cubicBezTo>
                  <a:cubicBezTo>
                    <a:pt x="21539" y="11059"/>
                    <a:pt x="21504" y="11109"/>
                    <a:pt x="21458" y="11155"/>
                  </a:cubicBezTo>
                  <a:cubicBezTo>
                    <a:pt x="21370" y="11247"/>
                    <a:pt x="21247" y="11297"/>
                    <a:pt x="21120" y="11297"/>
                  </a:cubicBezTo>
                  <a:close/>
                  <a:moveTo>
                    <a:pt x="20395" y="8619"/>
                  </a:moveTo>
                  <a:cubicBezTo>
                    <a:pt x="20337" y="8362"/>
                    <a:pt x="20498" y="8105"/>
                    <a:pt x="20756" y="8044"/>
                  </a:cubicBezTo>
                  <a:cubicBezTo>
                    <a:pt x="21012" y="7986"/>
                    <a:pt x="21270" y="8147"/>
                    <a:pt x="21331" y="8408"/>
                  </a:cubicBezTo>
                  <a:cubicBezTo>
                    <a:pt x="21389" y="8665"/>
                    <a:pt x="21227" y="8921"/>
                    <a:pt x="20966" y="8979"/>
                  </a:cubicBezTo>
                  <a:cubicBezTo>
                    <a:pt x="20932" y="8987"/>
                    <a:pt x="20897" y="8990"/>
                    <a:pt x="20859" y="8990"/>
                  </a:cubicBezTo>
                  <a:cubicBezTo>
                    <a:pt x="20640" y="8990"/>
                    <a:pt x="20444" y="8841"/>
                    <a:pt x="20395" y="8619"/>
                  </a:cubicBezTo>
                  <a:close/>
                  <a:moveTo>
                    <a:pt x="19665" y="6534"/>
                  </a:moveTo>
                  <a:cubicBezTo>
                    <a:pt x="19550" y="6297"/>
                    <a:pt x="19650" y="6009"/>
                    <a:pt x="19888" y="5894"/>
                  </a:cubicBezTo>
                  <a:cubicBezTo>
                    <a:pt x="20126" y="5780"/>
                    <a:pt x="20414" y="5879"/>
                    <a:pt x="20529" y="6120"/>
                  </a:cubicBezTo>
                  <a:cubicBezTo>
                    <a:pt x="20645" y="6358"/>
                    <a:pt x="20544" y="6642"/>
                    <a:pt x="20303" y="6756"/>
                  </a:cubicBezTo>
                  <a:cubicBezTo>
                    <a:pt x="20237" y="6791"/>
                    <a:pt x="20164" y="6806"/>
                    <a:pt x="20096" y="6806"/>
                  </a:cubicBezTo>
                  <a:cubicBezTo>
                    <a:pt x="19919" y="6806"/>
                    <a:pt x="19746" y="6707"/>
                    <a:pt x="19665" y="6534"/>
                  </a:cubicBezTo>
                  <a:close/>
                  <a:moveTo>
                    <a:pt x="18483" y="4664"/>
                  </a:moveTo>
                  <a:cubicBezTo>
                    <a:pt x="18318" y="4457"/>
                    <a:pt x="18353" y="4159"/>
                    <a:pt x="18560" y="3994"/>
                  </a:cubicBezTo>
                  <a:cubicBezTo>
                    <a:pt x="18768" y="3829"/>
                    <a:pt x="19071" y="3860"/>
                    <a:pt x="19236" y="4066"/>
                  </a:cubicBezTo>
                  <a:cubicBezTo>
                    <a:pt x="19401" y="4273"/>
                    <a:pt x="19366" y="4576"/>
                    <a:pt x="19159" y="4741"/>
                  </a:cubicBezTo>
                  <a:cubicBezTo>
                    <a:pt x="19071" y="4810"/>
                    <a:pt x="18963" y="4844"/>
                    <a:pt x="18859" y="4844"/>
                  </a:cubicBezTo>
                  <a:cubicBezTo>
                    <a:pt x="18717" y="4844"/>
                    <a:pt x="18579" y="4783"/>
                    <a:pt x="18483" y="4664"/>
                  </a:cubicBezTo>
                  <a:close/>
                  <a:moveTo>
                    <a:pt x="16922" y="3105"/>
                  </a:moveTo>
                  <a:cubicBezTo>
                    <a:pt x="16714" y="2941"/>
                    <a:pt x="16679" y="2638"/>
                    <a:pt x="16844" y="2431"/>
                  </a:cubicBezTo>
                  <a:cubicBezTo>
                    <a:pt x="17009" y="2224"/>
                    <a:pt x="17313" y="2189"/>
                    <a:pt x="17520" y="2354"/>
                  </a:cubicBezTo>
                  <a:cubicBezTo>
                    <a:pt x="17727" y="2519"/>
                    <a:pt x="17758" y="2821"/>
                    <a:pt x="17593" y="3029"/>
                  </a:cubicBezTo>
                  <a:cubicBezTo>
                    <a:pt x="17500" y="3147"/>
                    <a:pt x="17358" y="3209"/>
                    <a:pt x="17220" y="3209"/>
                  </a:cubicBezTo>
                  <a:cubicBezTo>
                    <a:pt x="17113" y="3209"/>
                    <a:pt x="17009" y="3174"/>
                    <a:pt x="16921" y="3105"/>
                  </a:cubicBezTo>
                  <a:close/>
                  <a:moveTo>
                    <a:pt x="15048" y="1925"/>
                  </a:moveTo>
                  <a:cubicBezTo>
                    <a:pt x="14810" y="1810"/>
                    <a:pt x="14711" y="1526"/>
                    <a:pt x="14826" y="1289"/>
                  </a:cubicBezTo>
                  <a:cubicBezTo>
                    <a:pt x="14941" y="1047"/>
                    <a:pt x="15229" y="948"/>
                    <a:pt x="15467" y="1063"/>
                  </a:cubicBezTo>
                  <a:cubicBezTo>
                    <a:pt x="15705" y="1177"/>
                    <a:pt x="15804" y="1465"/>
                    <a:pt x="15689" y="1703"/>
                  </a:cubicBezTo>
                  <a:cubicBezTo>
                    <a:pt x="15605" y="1875"/>
                    <a:pt x="15436" y="1975"/>
                    <a:pt x="15255" y="1975"/>
                  </a:cubicBezTo>
                  <a:cubicBezTo>
                    <a:pt x="15186" y="1975"/>
                    <a:pt x="15117" y="1959"/>
                    <a:pt x="15048" y="1925"/>
                  </a:cubicBezTo>
                  <a:close/>
                  <a:moveTo>
                    <a:pt x="12960" y="1197"/>
                  </a:moveTo>
                  <a:cubicBezTo>
                    <a:pt x="12703" y="1140"/>
                    <a:pt x="12542" y="883"/>
                    <a:pt x="12600" y="626"/>
                  </a:cubicBezTo>
                  <a:cubicBezTo>
                    <a:pt x="12657" y="366"/>
                    <a:pt x="12914" y="204"/>
                    <a:pt x="13175" y="262"/>
                  </a:cubicBezTo>
                  <a:cubicBezTo>
                    <a:pt x="13432" y="323"/>
                    <a:pt x="13593" y="580"/>
                    <a:pt x="13536" y="837"/>
                  </a:cubicBezTo>
                  <a:cubicBezTo>
                    <a:pt x="13486" y="1059"/>
                    <a:pt x="13287" y="1208"/>
                    <a:pt x="13068" y="1208"/>
                  </a:cubicBezTo>
                  <a:cubicBezTo>
                    <a:pt x="13033" y="1208"/>
                    <a:pt x="12999" y="1204"/>
                    <a:pt x="12960" y="1197"/>
                  </a:cubicBezTo>
                  <a:close/>
                  <a:moveTo>
                    <a:pt x="10757" y="952"/>
                  </a:moveTo>
                  <a:cubicBezTo>
                    <a:pt x="10692" y="952"/>
                    <a:pt x="10631" y="941"/>
                    <a:pt x="10573" y="914"/>
                  </a:cubicBezTo>
                  <a:cubicBezTo>
                    <a:pt x="10516" y="890"/>
                    <a:pt x="10462" y="856"/>
                    <a:pt x="10419" y="810"/>
                  </a:cubicBezTo>
                  <a:cubicBezTo>
                    <a:pt x="10374" y="764"/>
                    <a:pt x="10339" y="714"/>
                    <a:pt x="10312" y="657"/>
                  </a:cubicBezTo>
                  <a:cubicBezTo>
                    <a:pt x="10289" y="596"/>
                    <a:pt x="10277" y="534"/>
                    <a:pt x="10277" y="473"/>
                  </a:cubicBezTo>
                  <a:cubicBezTo>
                    <a:pt x="10277" y="346"/>
                    <a:pt x="10328" y="220"/>
                    <a:pt x="10419" y="132"/>
                  </a:cubicBezTo>
                  <a:cubicBezTo>
                    <a:pt x="10596" y="-44"/>
                    <a:pt x="10918" y="-44"/>
                    <a:pt x="11098" y="132"/>
                  </a:cubicBezTo>
                  <a:cubicBezTo>
                    <a:pt x="11118" y="155"/>
                    <a:pt x="11137" y="178"/>
                    <a:pt x="11156" y="205"/>
                  </a:cubicBezTo>
                  <a:cubicBezTo>
                    <a:pt x="11172" y="232"/>
                    <a:pt x="11187" y="259"/>
                    <a:pt x="11199" y="290"/>
                  </a:cubicBezTo>
                  <a:cubicBezTo>
                    <a:pt x="11214" y="316"/>
                    <a:pt x="11221" y="347"/>
                    <a:pt x="11229" y="377"/>
                  </a:cubicBezTo>
                  <a:cubicBezTo>
                    <a:pt x="11233" y="408"/>
                    <a:pt x="11237" y="443"/>
                    <a:pt x="11237" y="473"/>
                  </a:cubicBezTo>
                  <a:cubicBezTo>
                    <a:pt x="11237" y="535"/>
                    <a:pt x="11225" y="596"/>
                    <a:pt x="11202" y="657"/>
                  </a:cubicBezTo>
                  <a:cubicBezTo>
                    <a:pt x="11175" y="714"/>
                    <a:pt x="11141" y="764"/>
                    <a:pt x="11098" y="810"/>
                  </a:cubicBezTo>
                  <a:cubicBezTo>
                    <a:pt x="11052" y="856"/>
                    <a:pt x="10999" y="891"/>
                    <a:pt x="10941" y="914"/>
                  </a:cubicBezTo>
                  <a:cubicBezTo>
                    <a:pt x="10883" y="941"/>
                    <a:pt x="10822" y="952"/>
                    <a:pt x="10757" y="952"/>
                  </a:cubicBezTo>
                  <a:close/>
                  <a:moveTo>
                    <a:pt x="8796" y="258"/>
                  </a:moveTo>
                  <a:cubicBezTo>
                    <a:pt x="9009" y="218"/>
                    <a:pt x="9214" y="360"/>
                    <a:pt x="9254" y="573"/>
                  </a:cubicBezTo>
                  <a:cubicBezTo>
                    <a:pt x="9293" y="787"/>
                    <a:pt x="9151" y="991"/>
                    <a:pt x="8938" y="1030"/>
                  </a:cubicBezTo>
                  <a:cubicBezTo>
                    <a:pt x="6600" y="1461"/>
                    <a:pt x="4547" y="2706"/>
                    <a:pt x="3087" y="4459"/>
                  </a:cubicBezTo>
                  <a:cubicBezTo>
                    <a:pt x="1653" y="6182"/>
                    <a:pt x="789" y="8398"/>
                    <a:pt x="789" y="10817"/>
                  </a:cubicBezTo>
                  <a:cubicBezTo>
                    <a:pt x="789" y="13565"/>
                    <a:pt x="1905" y="16053"/>
                    <a:pt x="3709" y="17853"/>
                  </a:cubicBezTo>
                  <a:cubicBezTo>
                    <a:pt x="5513" y="19654"/>
                    <a:pt x="8005" y="20767"/>
                    <a:pt x="10757" y="20767"/>
                  </a:cubicBezTo>
                  <a:cubicBezTo>
                    <a:pt x="13145" y="20767"/>
                    <a:pt x="15336" y="19930"/>
                    <a:pt x="17051" y="18535"/>
                  </a:cubicBezTo>
                  <a:cubicBezTo>
                    <a:pt x="18799" y="17113"/>
                    <a:pt x="20055" y="15111"/>
                    <a:pt x="20524" y="12823"/>
                  </a:cubicBezTo>
                  <a:cubicBezTo>
                    <a:pt x="20567" y="12611"/>
                    <a:pt x="20775" y="12474"/>
                    <a:pt x="20988" y="12517"/>
                  </a:cubicBezTo>
                  <a:cubicBezTo>
                    <a:pt x="21201" y="12560"/>
                    <a:pt x="21338" y="12768"/>
                    <a:pt x="21295" y="12981"/>
                  </a:cubicBezTo>
                  <a:cubicBezTo>
                    <a:pt x="20789" y="15450"/>
                    <a:pt x="19434" y="17611"/>
                    <a:pt x="17548" y="19145"/>
                  </a:cubicBezTo>
                  <a:cubicBezTo>
                    <a:pt x="15695" y="20652"/>
                    <a:pt x="13331" y="21556"/>
                    <a:pt x="10757" y="21556"/>
                  </a:cubicBezTo>
                  <a:cubicBezTo>
                    <a:pt x="7787" y="21556"/>
                    <a:pt x="5097" y="20354"/>
                    <a:pt x="3150" y="18411"/>
                  </a:cubicBezTo>
                  <a:cubicBezTo>
                    <a:pt x="1204" y="16467"/>
                    <a:pt x="0" y="13782"/>
                    <a:pt x="0" y="10817"/>
                  </a:cubicBezTo>
                  <a:cubicBezTo>
                    <a:pt x="0" y="8210"/>
                    <a:pt x="932" y="5819"/>
                    <a:pt x="2483" y="3957"/>
                  </a:cubicBezTo>
                  <a:cubicBezTo>
                    <a:pt x="4058" y="2065"/>
                    <a:pt x="6273" y="722"/>
                    <a:pt x="8796" y="258"/>
                  </a:cubicBezTo>
                  <a:close/>
                  <a:moveTo>
                    <a:pt x="18413" y="10423"/>
                  </a:moveTo>
                  <a:cubicBezTo>
                    <a:pt x="18313" y="8467"/>
                    <a:pt x="17478" y="6704"/>
                    <a:pt x="16178" y="5406"/>
                  </a:cubicBezTo>
                  <a:cubicBezTo>
                    <a:pt x="14877" y="4108"/>
                    <a:pt x="13112" y="3275"/>
                    <a:pt x="11152" y="3175"/>
                  </a:cubicBezTo>
                  <a:lnTo>
                    <a:pt x="11152" y="4514"/>
                  </a:lnTo>
                  <a:cubicBezTo>
                    <a:pt x="11152" y="4732"/>
                    <a:pt x="10975" y="4908"/>
                    <a:pt x="10757" y="4908"/>
                  </a:cubicBezTo>
                  <a:cubicBezTo>
                    <a:pt x="10539" y="4908"/>
                    <a:pt x="10363" y="4732"/>
                    <a:pt x="10363" y="4514"/>
                  </a:cubicBezTo>
                  <a:lnTo>
                    <a:pt x="10363" y="3175"/>
                  </a:lnTo>
                  <a:cubicBezTo>
                    <a:pt x="8403" y="3275"/>
                    <a:pt x="6638" y="4108"/>
                    <a:pt x="5337" y="5406"/>
                  </a:cubicBezTo>
                  <a:cubicBezTo>
                    <a:pt x="4037" y="6705"/>
                    <a:pt x="3202" y="8467"/>
                    <a:pt x="3102" y="10423"/>
                  </a:cubicBezTo>
                  <a:lnTo>
                    <a:pt x="4549" y="10423"/>
                  </a:lnTo>
                  <a:cubicBezTo>
                    <a:pt x="4767" y="10423"/>
                    <a:pt x="4943" y="10599"/>
                    <a:pt x="4943" y="10817"/>
                  </a:cubicBezTo>
                  <a:cubicBezTo>
                    <a:pt x="4943" y="11035"/>
                    <a:pt x="4767" y="11211"/>
                    <a:pt x="4549" y="11211"/>
                  </a:cubicBezTo>
                  <a:lnTo>
                    <a:pt x="3102" y="11211"/>
                  </a:lnTo>
                  <a:cubicBezTo>
                    <a:pt x="3202" y="13167"/>
                    <a:pt x="4037" y="14930"/>
                    <a:pt x="5337" y="16228"/>
                  </a:cubicBezTo>
                  <a:cubicBezTo>
                    <a:pt x="6638" y="17526"/>
                    <a:pt x="8403" y="18360"/>
                    <a:pt x="10363" y="18459"/>
                  </a:cubicBezTo>
                  <a:lnTo>
                    <a:pt x="10363" y="17120"/>
                  </a:lnTo>
                  <a:cubicBezTo>
                    <a:pt x="10363" y="16903"/>
                    <a:pt x="10539" y="16726"/>
                    <a:pt x="10757" y="16726"/>
                  </a:cubicBezTo>
                  <a:cubicBezTo>
                    <a:pt x="10975" y="16726"/>
                    <a:pt x="11152" y="16902"/>
                    <a:pt x="11152" y="17120"/>
                  </a:cubicBezTo>
                  <a:lnTo>
                    <a:pt x="11152" y="18459"/>
                  </a:lnTo>
                  <a:cubicBezTo>
                    <a:pt x="13112" y="18360"/>
                    <a:pt x="14877" y="17526"/>
                    <a:pt x="16178" y="16228"/>
                  </a:cubicBezTo>
                  <a:cubicBezTo>
                    <a:pt x="17478" y="14929"/>
                    <a:pt x="18313" y="13167"/>
                    <a:pt x="18413" y="11211"/>
                  </a:cubicBezTo>
                  <a:lnTo>
                    <a:pt x="16966" y="11211"/>
                  </a:lnTo>
                  <a:cubicBezTo>
                    <a:pt x="16748" y="11211"/>
                    <a:pt x="16572" y="11035"/>
                    <a:pt x="16572" y="10817"/>
                  </a:cubicBezTo>
                  <a:cubicBezTo>
                    <a:pt x="16572" y="10599"/>
                    <a:pt x="16749" y="10423"/>
                    <a:pt x="16966" y="10423"/>
                  </a:cubicBezTo>
                  <a:lnTo>
                    <a:pt x="18413" y="10423"/>
                  </a:ln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grpSp>
      <p:grpSp>
        <p:nvGrpSpPr>
          <p:cNvPr id="716" name="Google Shape;660;p13"/>
          <p:cNvGrpSpPr/>
          <p:nvPr/>
        </p:nvGrpSpPr>
        <p:grpSpPr>
          <a:xfrm>
            <a:off x="5217509" y="4609336"/>
            <a:ext cx="804619" cy="804619"/>
            <a:chOff x="0" y="0"/>
            <a:chExt cx="804617" cy="804617"/>
          </a:xfrm>
        </p:grpSpPr>
        <p:sp>
          <p:nvSpPr>
            <p:cNvPr id="713" name="Google Shape;661;p13"/>
            <p:cNvSpPr/>
            <p:nvPr/>
          </p:nvSpPr>
          <p:spPr>
            <a:xfrm>
              <a:off x="0" y="-1"/>
              <a:ext cx="804618" cy="804619"/>
            </a:xfrm>
            <a:prstGeom prst="ellipse">
              <a:avLst/>
            </a:prstGeom>
            <a:solidFill>
              <a:srgbClr val="002F5F"/>
            </a:solidFill>
            <a:ln w="57150" cap="flat">
              <a:solidFill>
                <a:srgbClr val="FFFFFF"/>
              </a:solidFill>
              <a:prstDash val="solid"/>
              <a:miter lim="800000"/>
            </a:ln>
            <a:effectLst/>
          </p:spPr>
          <p:txBody>
            <a:bodyPr wrap="square" lIns="45719" tIns="45719" rIns="45719" bIns="45719" numCol="1" anchor="ctr">
              <a:noAutofit/>
            </a:bodyPr>
            <a:lstStyle/>
            <a:p>
              <a:pPr algn="ctr">
                <a:defRPr sz="1800">
                  <a:latin typeface="Calibri"/>
                  <a:ea typeface="Calibri"/>
                  <a:cs typeface="Calibri"/>
                  <a:sym typeface="Calibri"/>
                </a:defRPr>
              </a:pPr>
              <a:endParaRPr/>
            </a:p>
          </p:txBody>
        </p:sp>
        <p:sp>
          <p:nvSpPr>
            <p:cNvPr id="714" name="Google Shape;662;p13"/>
            <p:cNvSpPr/>
            <p:nvPr/>
          </p:nvSpPr>
          <p:spPr>
            <a:xfrm>
              <a:off x="134605" y="136367"/>
              <a:ext cx="535407" cy="535407"/>
            </a:xfrm>
            <a:prstGeom prst="ellipse">
              <a:avLst/>
            </a:prstGeom>
            <a:solidFill>
              <a:srgbClr val="FFFFFF"/>
            </a:solidFill>
            <a:ln w="12700" cap="flat">
              <a:noFill/>
              <a:miter lim="400000"/>
            </a:ln>
            <a:effectLst/>
          </p:spPr>
          <p:txBody>
            <a:bodyPr wrap="square" lIns="45719" tIns="45719" rIns="45719" bIns="45719" numCol="1" anchor="ctr">
              <a:noAutofit/>
            </a:bodyPr>
            <a:lstStyle/>
            <a:p>
              <a:pPr algn="ctr">
                <a:defRPr sz="1800">
                  <a:latin typeface="Calibri"/>
                  <a:ea typeface="Calibri"/>
                  <a:cs typeface="Calibri"/>
                  <a:sym typeface="Calibri"/>
                </a:defRPr>
              </a:pPr>
              <a:endParaRPr/>
            </a:p>
          </p:txBody>
        </p:sp>
        <p:pic>
          <p:nvPicPr>
            <p:cNvPr id="715" name="Google Shape;663;p13" descr="Google Shape;663;p13"/>
            <p:cNvPicPr>
              <a:picLocks noChangeAspect="1"/>
            </p:cNvPicPr>
            <p:nvPr/>
          </p:nvPicPr>
          <p:blipFill>
            <a:blip r:embed="rId3">
              <a:extLst/>
            </a:blip>
            <a:stretch>
              <a:fillRect/>
            </a:stretch>
          </p:blipFill>
          <p:spPr>
            <a:xfrm>
              <a:off x="265712" y="246838"/>
              <a:ext cx="288937" cy="309474"/>
            </a:xfrm>
            <a:prstGeom prst="rect">
              <a:avLst/>
            </a:prstGeom>
            <a:ln w="12700" cap="flat">
              <a:noFill/>
              <a:miter lim="400000"/>
            </a:ln>
            <a:effectLst/>
          </p:spPr>
        </p:pic>
      </p:grpSp>
      <p:grpSp>
        <p:nvGrpSpPr>
          <p:cNvPr id="730" name="Google Shape;664;p13"/>
          <p:cNvGrpSpPr/>
          <p:nvPr/>
        </p:nvGrpSpPr>
        <p:grpSpPr>
          <a:xfrm>
            <a:off x="915746" y="4609336"/>
            <a:ext cx="804619" cy="804619"/>
            <a:chOff x="0" y="0"/>
            <a:chExt cx="804617" cy="804617"/>
          </a:xfrm>
        </p:grpSpPr>
        <p:sp>
          <p:nvSpPr>
            <p:cNvPr id="717" name="Google Shape;665;p13"/>
            <p:cNvSpPr/>
            <p:nvPr/>
          </p:nvSpPr>
          <p:spPr>
            <a:xfrm>
              <a:off x="-1" y="-1"/>
              <a:ext cx="804619" cy="804619"/>
            </a:xfrm>
            <a:prstGeom prst="ellipse">
              <a:avLst/>
            </a:prstGeom>
            <a:solidFill>
              <a:srgbClr val="002F5F"/>
            </a:solidFill>
            <a:ln w="57150" cap="flat">
              <a:solidFill>
                <a:srgbClr val="FFFFFF"/>
              </a:solidFill>
              <a:prstDash val="solid"/>
              <a:miter lim="800000"/>
            </a:ln>
            <a:effectLst/>
          </p:spPr>
          <p:txBody>
            <a:bodyPr wrap="square" lIns="45719" tIns="45719" rIns="45719" bIns="45719" numCol="1" anchor="ctr">
              <a:noAutofit/>
            </a:bodyPr>
            <a:lstStyle/>
            <a:p>
              <a:pPr algn="ctr">
                <a:defRPr sz="1800">
                  <a:latin typeface="Calibri"/>
                  <a:ea typeface="Calibri"/>
                  <a:cs typeface="Calibri"/>
                  <a:sym typeface="Calibri"/>
                </a:defRPr>
              </a:pPr>
              <a:endParaRPr/>
            </a:p>
          </p:txBody>
        </p:sp>
        <p:sp>
          <p:nvSpPr>
            <p:cNvPr id="718" name="Google Shape;666;p13"/>
            <p:cNvSpPr/>
            <p:nvPr/>
          </p:nvSpPr>
          <p:spPr>
            <a:xfrm>
              <a:off x="134606" y="134605"/>
              <a:ext cx="535407" cy="535407"/>
            </a:xfrm>
            <a:prstGeom prst="ellipse">
              <a:avLst/>
            </a:prstGeom>
            <a:solidFill>
              <a:srgbClr val="FFFFFF"/>
            </a:solidFill>
            <a:ln w="12700" cap="flat">
              <a:noFill/>
              <a:miter lim="400000"/>
            </a:ln>
            <a:effectLst/>
          </p:spPr>
          <p:txBody>
            <a:bodyPr wrap="square" lIns="45719" tIns="45719" rIns="45719" bIns="45719" numCol="1" anchor="ctr">
              <a:noAutofit/>
            </a:bodyPr>
            <a:lstStyle/>
            <a:p>
              <a:pPr algn="ctr">
                <a:defRPr sz="1800">
                  <a:latin typeface="Calibri"/>
                  <a:ea typeface="Calibri"/>
                  <a:cs typeface="Calibri"/>
                  <a:sym typeface="Calibri"/>
                </a:defRPr>
              </a:pPr>
              <a:endParaRPr/>
            </a:p>
          </p:txBody>
        </p:sp>
        <p:grpSp>
          <p:nvGrpSpPr>
            <p:cNvPr id="729" name="Google Shape;667;p13"/>
            <p:cNvGrpSpPr/>
            <p:nvPr/>
          </p:nvGrpSpPr>
          <p:grpSpPr>
            <a:xfrm>
              <a:off x="225852" y="228701"/>
              <a:ext cx="367079" cy="328892"/>
              <a:chOff x="0" y="0"/>
              <a:chExt cx="367078" cy="328891"/>
            </a:xfrm>
          </p:grpSpPr>
          <p:sp>
            <p:nvSpPr>
              <p:cNvPr id="719" name="Google Shape;668;p13"/>
              <p:cNvSpPr/>
              <p:nvPr/>
            </p:nvSpPr>
            <p:spPr>
              <a:xfrm>
                <a:off x="-1" y="185883"/>
                <a:ext cx="223742" cy="143009"/>
              </a:xfrm>
              <a:custGeom>
                <a:avLst/>
                <a:gdLst/>
                <a:ahLst/>
                <a:cxnLst>
                  <a:cxn ang="0">
                    <a:pos x="wd2" y="hd2"/>
                  </a:cxn>
                  <a:cxn ang="5400000">
                    <a:pos x="wd2" y="hd2"/>
                  </a:cxn>
                  <a:cxn ang="10800000">
                    <a:pos x="wd2" y="hd2"/>
                  </a:cxn>
                  <a:cxn ang="16200000">
                    <a:pos x="wd2" y="hd2"/>
                  </a:cxn>
                </a:cxnLst>
                <a:rect l="0" t="0" r="r" b="b"/>
                <a:pathLst>
                  <a:path w="21598" h="21600" extrusionOk="0">
                    <a:moveTo>
                      <a:pt x="18298" y="5651"/>
                    </a:moveTo>
                    <a:cubicBezTo>
                      <a:pt x="18423" y="5651"/>
                      <a:pt x="18545" y="5571"/>
                      <a:pt x="18633" y="5432"/>
                    </a:cubicBezTo>
                    <a:cubicBezTo>
                      <a:pt x="18721" y="5294"/>
                      <a:pt x="18772" y="5103"/>
                      <a:pt x="18772" y="4907"/>
                    </a:cubicBezTo>
                    <a:lnTo>
                      <a:pt x="18771" y="4577"/>
                    </a:lnTo>
                    <a:lnTo>
                      <a:pt x="20369" y="6594"/>
                    </a:lnTo>
                    <a:lnTo>
                      <a:pt x="18775" y="8616"/>
                    </a:lnTo>
                    <a:lnTo>
                      <a:pt x="18774" y="8286"/>
                    </a:lnTo>
                    <a:cubicBezTo>
                      <a:pt x="18774" y="7877"/>
                      <a:pt x="18561" y="7544"/>
                      <a:pt x="18299" y="7544"/>
                    </a:cubicBezTo>
                    <a:lnTo>
                      <a:pt x="14929" y="7550"/>
                    </a:lnTo>
                    <a:cubicBezTo>
                      <a:pt x="14667" y="7551"/>
                      <a:pt x="14455" y="7884"/>
                      <a:pt x="14455" y="8293"/>
                    </a:cubicBezTo>
                    <a:cubicBezTo>
                      <a:pt x="14455" y="8702"/>
                      <a:pt x="14668" y="9035"/>
                      <a:pt x="14931" y="9035"/>
                    </a:cubicBezTo>
                    <a:lnTo>
                      <a:pt x="17826" y="9030"/>
                    </a:lnTo>
                    <a:lnTo>
                      <a:pt x="17827" y="10174"/>
                    </a:lnTo>
                    <a:cubicBezTo>
                      <a:pt x="17827" y="10458"/>
                      <a:pt x="17933" y="10721"/>
                      <a:pt x="18097" y="10844"/>
                    </a:cubicBezTo>
                    <a:cubicBezTo>
                      <a:pt x="18162" y="10892"/>
                      <a:pt x="18230" y="10916"/>
                      <a:pt x="18301" y="10916"/>
                    </a:cubicBezTo>
                    <a:cubicBezTo>
                      <a:pt x="18409" y="10916"/>
                      <a:pt x="18516" y="10857"/>
                      <a:pt x="18600" y="10750"/>
                    </a:cubicBezTo>
                    <a:lnTo>
                      <a:pt x="21422" y="7169"/>
                    </a:lnTo>
                    <a:cubicBezTo>
                      <a:pt x="21534" y="7029"/>
                      <a:pt x="21598" y="6818"/>
                      <a:pt x="21598" y="6591"/>
                    </a:cubicBezTo>
                    <a:cubicBezTo>
                      <a:pt x="21598" y="6365"/>
                      <a:pt x="21534" y="6156"/>
                      <a:pt x="21422" y="6014"/>
                    </a:cubicBezTo>
                    <a:lnTo>
                      <a:pt x="18594" y="2444"/>
                    </a:lnTo>
                    <a:cubicBezTo>
                      <a:pt x="18510" y="2337"/>
                      <a:pt x="18404" y="2278"/>
                      <a:pt x="18295" y="2278"/>
                    </a:cubicBezTo>
                    <a:cubicBezTo>
                      <a:pt x="18224" y="2278"/>
                      <a:pt x="18153" y="2303"/>
                      <a:pt x="18091" y="2351"/>
                    </a:cubicBezTo>
                    <a:cubicBezTo>
                      <a:pt x="17927" y="2475"/>
                      <a:pt x="17821" y="2738"/>
                      <a:pt x="17821" y="3022"/>
                    </a:cubicBezTo>
                    <a:lnTo>
                      <a:pt x="17822" y="4166"/>
                    </a:lnTo>
                    <a:lnTo>
                      <a:pt x="12353" y="4175"/>
                    </a:lnTo>
                    <a:cubicBezTo>
                      <a:pt x="12175" y="3817"/>
                      <a:pt x="11981" y="3475"/>
                      <a:pt x="11776" y="3156"/>
                    </a:cubicBezTo>
                    <a:cubicBezTo>
                      <a:pt x="10474" y="1121"/>
                      <a:pt x="8744" y="0"/>
                      <a:pt x="6903" y="0"/>
                    </a:cubicBezTo>
                    <a:cubicBezTo>
                      <a:pt x="6900" y="0"/>
                      <a:pt x="6895" y="0"/>
                      <a:pt x="6890" y="1"/>
                    </a:cubicBezTo>
                    <a:cubicBezTo>
                      <a:pt x="5048" y="5"/>
                      <a:pt x="3318" y="1132"/>
                      <a:pt x="2018" y="3173"/>
                    </a:cubicBezTo>
                    <a:cubicBezTo>
                      <a:pt x="715" y="5214"/>
                      <a:pt x="-2" y="7927"/>
                      <a:pt x="0" y="10813"/>
                    </a:cubicBezTo>
                    <a:cubicBezTo>
                      <a:pt x="3" y="13699"/>
                      <a:pt x="723" y="16409"/>
                      <a:pt x="2029" y="18443"/>
                    </a:cubicBezTo>
                    <a:cubicBezTo>
                      <a:pt x="3330" y="20479"/>
                      <a:pt x="5061" y="21600"/>
                      <a:pt x="6902" y="21600"/>
                    </a:cubicBezTo>
                    <a:lnTo>
                      <a:pt x="6910" y="21600"/>
                    </a:lnTo>
                    <a:cubicBezTo>
                      <a:pt x="8755" y="21597"/>
                      <a:pt x="10487" y="20470"/>
                      <a:pt x="11787" y="18427"/>
                    </a:cubicBezTo>
                    <a:cubicBezTo>
                      <a:pt x="13090" y="16387"/>
                      <a:pt x="13807" y="13673"/>
                      <a:pt x="13804" y="10787"/>
                    </a:cubicBezTo>
                    <a:cubicBezTo>
                      <a:pt x="13803" y="8989"/>
                      <a:pt x="13517" y="7221"/>
                      <a:pt x="12976" y="5660"/>
                    </a:cubicBezTo>
                    <a:lnTo>
                      <a:pt x="18298" y="5651"/>
                    </a:lnTo>
                    <a:close/>
                    <a:moveTo>
                      <a:pt x="6902" y="1486"/>
                    </a:moveTo>
                    <a:lnTo>
                      <a:pt x="6904" y="1486"/>
                    </a:lnTo>
                    <a:cubicBezTo>
                      <a:pt x="8481" y="1486"/>
                      <a:pt x="9964" y="2440"/>
                      <a:pt x="11084" y="4174"/>
                    </a:cubicBezTo>
                    <a:lnTo>
                      <a:pt x="11084" y="4243"/>
                    </a:lnTo>
                    <a:lnTo>
                      <a:pt x="11129" y="4243"/>
                    </a:lnTo>
                    <a:cubicBezTo>
                      <a:pt x="12241" y="5994"/>
                      <a:pt x="12853" y="8317"/>
                      <a:pt x="12855" y="10789"/>
                    </a:cubicBezTo>
                    <a:cubicBezTo>
                      <a:pt x="12857" y="13278"/>
                      <a:pt x="12239" y="15618"/>
                      <a:pt x="11115" y="17378"/>
                    </a:cubicBezTo>
                    <a:cubicBezTo>
                      <a:pt x="9992" y="19140"/>
                      <a:pt x="8499" y="20112"/>
                      <a:pt x="6909" y="20115"/>
                    </a:cubicBezTo>
                    <a:lnTo>
                      <a:pt x="6902" y="20115"/>
                    </a:lnTo>
                    <a:cubicBezTo>
                      <a:pt x="5315" y="20115"/>
                      <a:pt x="3822" y="19148"/>
                      <a:pt x="2699" y="17392"/>
                    </a:cubicBezTo>
                    <a:cubicBezTo>
                      <a:pt x="1573" y="15636"/>
                      <a:pt x="951" y="13298"/>
                      <a:pt x="950" y="10811"/>
                    </a:cubicBezTo>
                    <a:cubicBezTo>
                      <a:pt x="948" y="8322"/>
                      <a:pt x="1566" y="5983"/>
                      <a:pt x="2691" y="4223"/>
                    </a:cubicBezTo>
                    <a:cubicBezTo>
                      <a:pt x="3812" y="2461"/>
                      <a:pt x="5305" y="1489"/>
                      <a:pt x="6896" y="1486"/>
                    </a:cubicBezTo>
                    <a:lnTo>
                      <a:pt x="6902" y="1486"/>
                    </a:ln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720" name="Google Shape;669;p13"/>
              <p:cNvSpPr/>
              <p:nvPr/>
            </p:nvSpPr>
            <p:spPr>
              <a:xfrm>
                <a:off x="41207" y="211068"/>
                <a:ext cx="60628" cy="92648"/>
              </a:xfrm>
              <a:custGeom>
                <a:avLst/>
                <a:gdLst/>
                <a:ahLst/>
                <a:cxnLst>
                  <a:cxn ang="0">
                    <a:pos x="wd2" y="hd2"/>
                  </a:cxn>
                  <a:cxn ang="5400000">
                    <a:pos x="wd2" y="hd2"/>
                  </a:cxn>
                  <a:cxn ang="10800000">
                    <a:pos x="wd2" y="hd2"/>
                  </a:cxn>
                  <a:cxn ang="16200000">
                    <a:pos x="wd2" y="hd2"/>
                  </a:cxn>
                </a:cxnLst>
                <a:rect l="0" t="0" r="r" b="b"/>
                <a:pathLst>
                  <a:path w="21488" h="21600" extrusionOk="0">
                    <a:moveTo>
                      <a:pt x="16267" y="15837"/>
                    </a:moveTo>
                    <a:cubicBezTo>
                      <a:pt x="14941" y="16314"/>
                      <a:pt x="12973" y="16578"/>
                      <a:pt x="10726" y="16579"/>
                    </a:cubicBezTo>
                    <a:lnTo>
                      <a:pt x="10709" y="16579"/>
                    </a:lnTo>
                    <a:cubicBezTo>
                      <a:pt x="8805" y="16579"/>
                      <a:pt x="6988" y="16314"/>
                      <a:pt x="5592" y="15833"/>
                    </a:cubicBezTo>
                    <a:cubicBezTo>
                      <a:pt x="4368" y="15411"/>
                      <a:pt x="3576" y="14850"/>
                      <a:pt x="3473" y="14333"/>
                    </a:cubicBezTo>
                    <a:cubicBezTo>
                      <a:pt x="3359" y="13764"/>
                      <a:pt x="2615" y="13335"/>
                      <a:pt x="1742" y="13335"/>
                    </a:cubicBezTo>
                    <a:cubicBezTo>
                      <a:pt x="1666" y="13335"/>
                      <a:pt x="1590" y="13338"/>
                      <a:pt x="1515" y="13345"/>
                    </a:cubicBezTo>
                    <a:cubicBezTo>
                      <a:pt x="565" y="13427"/>
                      <a:pt x="-109" y="14003"/>
                      <a:pt x="14" y="14631"/>
                    </a:cubicBezTo>
                    <a:cubicBezTo>
                      <a:pt x="440" y="16761"/>
                      <a:pt x="4082" y="18464"/>
                      <a:pt x="8909" y="18808"/>
                    </a:cubicBezTo>
                    <a:lnTo>
                      <a:pt x="8911" y="20454"/>
                    </a:lnTo>
                    <a:cubicBezTo>
                      <a:pt x="8911" y="21086"/>
                      <a:pt x="9693" y="21600"/>
                      <a:pt x="10654" y="21600"/>
                    </a:cubicBezTo>
                    <a:cubicBezTo>
                      <a:pt x="11615" y="21600"/>
                      <a:pt x="12397" y="21085"/>
                      <a:pt x="12397" y="20453"/>
                    </a:cubicBezTo>
                    <a:lnTo>
                      <a:pt x="12395" y="18828"/>
                    </a:lnTo>
                    <a:cubicBezTo>
                      <a:pt x="14558" y="18716"/>
                      <a:pt x="16471" y="18378"/>
                      <a:pt x="17942" y="17848"/>
                    </a:cubicBezTo>
                    <a:cubicBezTo>
                      <a:pt x="20231" y="17024"/>
                      <a:pt x="21491" y="15724"/>
                      <a:pt x="21488" y="14188"/>
                    </a:cubicBezTo>
                    <a:cubicBezTo>
                      <a:pt x="21486" y="13554"/>
                      <a:pt x="21253" y="12337"/>
                      <a:pt x="19704" y="11318"/>
                    </a:cubicBezTo>
                    <a:cubicBezTo>
                      <a:pt x="17904" y="10133"/>
                      <a:pt x="14873" y="9533"/>
                      <a:pt x="10694" y="9533"/>
                    </a:cubicBezTo>
                    <a:lnTo>
                      <a:pt x="10626" y="9533"/>
                    </a:lnTo>
                    <a:cubicBezTo>
                      <a:pt x="7968" y="9533"/>
                      <a:pt x="6089" y="9270"/>
                      <a:pt x="5041" y="8752"/>
                    </a:cubicBezTo>
                    <a:cubicBezTo>
                      <a:pt x="4294" y="8383"/>
                      <a:pt x="3976" y="7886"/>
                      <a:pt x="3976" y="7093"/>
                    </a:cubicBezTo>
                    <a:cubicBezTo>
                      <a:pt x="3975" y="6509"/>
                      <a:pt x="4610" y="5969"/>
                      <a:pt x="5764" y="5574"/>
                    </a:cubicBezTo>
                    <a:cubicBezTo>
                      <a:pt x="6976" y="5159"/>
                      <a:pt x="8678" y="4930"/>
                      <a:pt x="10557" y="4929"/>
                    </a:cubicBezTo>
                    <a:lnTo>
                      <a:pt x="10574" y="4929"/>
                    </a:lnTo>
                    <a:cubicBezTo>
                      <a:pt x="12292" y="4929"/>
                      <a:pt x="13924" y="5140"/>
                      <a:pt x="15171" y="5522"/>
                    </a:cubicBezTo>
                    <a:cubicBezTo>
                      <a:pt x="16363" y="5889"/>
                      <a:pt x="17072" y="6370"/>
                      <a:pt x="17166" y="6877"/>
                    </a:cubicBezTo>
                    <a:cubicBezTo>
                      <a:pt x="17270" y="7442"/>
                      <a:pt x="18027" y="7885"/>
                      <a:pt x="18890" y="7885"/>
                    </a:cubicBezTo>
                    <a:cubicBezTo>
                      <a:pt x="18963" y="7885"/>
                      <a:pt x="19037" y="7882"/>
                      <a:pt x="19107" y="7875"/>
                    </a:cubicBezTo>
                    <a:cubicBezTo>
                      <a:pt x="19569" y="7838"/>
                      <a:pt x="19982" y="7686"/>
                      <a:pt x="20268" y="7444"/>
                    </a:cubicBezTo>
                    <a:cubicBezTo>
                      <a:pt x="20555" y="7203"/>
                      <a:pt x="20681" y="6903"/>
                      <a:pt x="20625" y="6599"/>
                    </a:cubicBezTo>
                    <a:cubicBezTo>
                      <a:pt x="20432" y="5558"/>
                      <a:pt x="19507" y="4635"/>
                      <a:pt x="17950" y="3932"/>
                    </a:cubicBezTo>
                    <a:cubicBezTo>
                      <a:pt x="16488" y="3272"/>
                      <a:pt x="14562" y="2846"/>
                      <a:pt x="12364" y="2696"/>
                    </a:cubicBezTo>
                    <a:lnTo>
                      <a:pt x="12360" y="1144"/>
                    </a:lnTo>
                    <a:cubicBezTo>
                      <a:pt x="12360" y="513"/>
                      <a:pt x="11578" y="0"/>
                      <a:pt x="10614" y="0"/>
                    </a:cubicBezTo>
                    <a:cubicBezTo>
                      <a:pt x="9655" y="1"/>
                      <a:pt x="8874" y="516"/>
                      <a:pt x="8874" y="1149"/>
                    </a:cubicBezTo>
                    <a:lnTo>
                      <a:pt x="8878" y="2686"/>
                    </a:lnTo>
                    <a:cubicBezTo>
                      <a:pt x="6437" y="2833"/>
                      <a:pt x="4370" y="3302"/>
                      <a:pt x="2889" y="4046"/>
                    </a:cubicBezTo>
                    <a:cubicBezTo>
                      <a:pt x="1319" y="4836"/>
                      <a:pt x="489" y="5890"/>
                      <a:pt x="490" y="7096"/>
                    </a:cubicBezTo>
                    <a:cubicBezTo>
                      <a:pt x="493" y="8606"/>
                      <a:pt x="1319" y="9780"/>
                      <a:pt x="2947" y="10585"/>
                    </a:cubicBezTo>
                    <a:cubicBezTo>
                      <a:pt x="4637" y="11420"/>
                      <a:pt x="7149" y="11826"/>
                      <a:pt x="10626" y="11826"/>
                    </a:cubicBezTo>
                    <a:lnTo>
                      <a:pt x="10632" y="11826"/>
                    </a:lnTo>
                    <a:cubicBezTo>
                      <a:pt x="10632" y="11826"/>
                      <a:pt x="10641" y="11826"/>
                      <a:pt x="10641" y="11826"/>
                    </a:cubicBezTo>
                    <a:lnTo>
                      <a:pt x="10652" y="11826"/>
                    </a:lnTo>
                    <a:cubicBezTo>
                      <a:pt x="10662" y="11826"/>
                      <a:pt x="10671" y="11827"/>
                      <a:pt x="10681" y="11827"/>
                    </a:cubicBezTo>
                    <a:cubicBezTo>
                      <a:pt x="10688" y="11827"/>
                      <a:pt x="10695" y="11827"/>
                      <a:pt x="10702" y="11827"/>
                    </a:cubicBezTo>
                    <a:cubicBezTo>
                      <a:pt x="14033" y="11827"/>
                      <a:pt x="18000" y="12239"/>
                      <a:pt x="18003" y="14193"/>
                    </a:cubicBezTo>
                    <a:cubicBezTo>
                      <a:pt x="18006" y="14879"/>
                      <a:pt x="17438" y="15417"/>
                      <a:pt x="16269" y="15838"/>
                    </a:cubicBez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721" name="Google Shape;670;p13"/>
              <p:cNvSpPr/>
              <p:nvPr/>
            </p:nvSpPr>
            <p:spPr>
              <a:xfrm>
                <a:off x="265276" y="210813"/>
                <a:ext cx="60636" cy="92648"/>
              </a:xfrm>
              <a:custGeom>
                <a:avLst/>
                <a:gdLst/>
                <a:ahLst/>
                <a:cxnLst>
                  <a:cxn ang="0">
                    <a:pos x="wd2" y="hd2"/>
                  </a:cxn>
                  <a:cxn ang="5400000">
                    <a:pos x="wd2" y="hd2"/>
                  </a:cxn>
                  <a:cxn ang="10800000">
                    <a:pos x="wd2" y="hd2"/>
                  </a:cxn>
                  <a:cxn ang="16200000">
                    <a:pos x="wd2" y="hd2"/>
                  </a:cxn>
                </a:cxnLst>
                <a:rect l="0" t="0" r="r" b="b"/>
                <a:pathLst>
                  <a:path w="21553" h="21600" extrusionOk="0">
                    <a:moveTo>
                      <a:pt x="8938" y="18809"/>
                    </a:moveTo>
                    <a:lnTo>
                      <a:pt x="8940" y="20454"/>
                    </a:lnTo>
                    <a:cubicBezTo>
                      <a:pt x="8940" y="21086"/>
                      <a:pt x="9724" y="21600"/>
                      <a:pt x="10688" y="21600"/>
                    </a:cubicBezTo>
                    <a:cubicBezTo>
                      <a:pt x="11652" y="21600"/>
                      <a:pt x="12436" y="21085"/>
                      <a:pt x="12436" y="20453"/>
                    </a:cubicBezTo>
                    <a:lnTo>
                      <a:pt x="12434" y="18830"/>
                    </a:lnTo>
                    <a:cubicBezTo>
                      <a:pt x="15123" y="18689"/>
                      <a:pt x="17381" y="18206"/>
                      <a:pt x="18977" y="17427"/>
                    </a:cubicBezTo>
                    <a:cubicBezTo>
                      <a:pt x="20664" y="16604"/>
                      <a:pt x="21554" y="15484"/>
                      <a:pt x="21553" y="14188"/>
                    </a:cubicBezTo>
                    <a:cubicBezTo>
                      <a:pt x="21551" y="13554"/>
                      <a:pt x="21317" y="12338"/>
                      <a:pt x="19763" y="11318"/>
                    </a:cubicBezTo>
                    <a:cubicBezTo>
                      <a:pt x="17958" y="10134"/>
                      <a:pt x="14917" y="9533"/>
                      <a:pt x="10725" y="9533"/>
                    </a:cubicBezTo>
                    <a:lnTo>
                      <a:pt x="10687" y="9533"/>
                    </a:lnTo>
                    <a:cubicBezTo>
                      <a:pt x="10566" y="9535"/>
                      <a:pt x="10447" y="9535"/>
                      <a:pt x="10331" y="9535"/>
                    </a:cubicBezTo>
                    <a:cubicBezTo>
                      <a:pt x="7600" y="9535"/>
                      <a:pt x="5731" y="9217"/>
                      <a:pt x="4775" y="8590"/>
                    </a:cubicBezTo>
                    <a:cubicBezTo>
                      <a:pt x="4052" y="8116"/>
                      <a:pt x="3990" y="7569"/>
                      <a:pt x="3988" y="7093"/>
                    </a:cubicBezTo>
                    <a:cubicBezTo>
                      <a:pt x="3986" y="6509"/>
                      <a:pt x="4624" y="5969"/>
                      <a:pt x="5781" y="5574"/>
                    </a:cubicBezTo>
                    <a:cubicBezTo>
                      <a:pt x="6997" y="5159"/>
                      <a:pt x="8705" y="4930"/>
                      <a:pt x="10590" y="4929"/>
                    </a:cubicBezTo>
                    <a:lnTo>
                      <a:pt x="10608" y="4929"/>
                    </a:lnTo>
                    <a:cubicBezTo>
                      <a:pt x="12328" y="4929"/>
                      <a:pt x="13964" y="5140"/>
                      <a:pt x="15214" y="5522"/>
                    </a:cubicBezTo>
                    <a:cubicBezTo>
                      <a:pt x="16410" y="5889"/>
                      <a:pt x="17120" y="6370"/>
                      <a:pt x="17215" y="6877"/>
                    </a:cubicBezTo>
                    <a:cubicBezTo>
                      <a:pt x="17321" y="7451"/>
                      <a:pt x="18063" y="7885"/>
                      <a:pt x="18941" y="7885"/>
                    </a:cubicBezTo>
                    <a:cubicBezTo>
                      <a:pt x="19014" y="7885"/>
                      <a:pt x="19088" y="7882"/>
                      <a:pt x="19160" y="7876"/>
                    </a:cubicBezTo>
                    <a:cubicBezTo>
                      <a:pt x="19624" y="7839"/>
                      <a:pt x="20038" y="7686"/>
                      <a:pt x="20325" y="7444"/>
                    </a:cubicBezTo>
                    <a:cubicBezTo>
                      <a:pt x="20612" y="7204"/>
                      <a:pt x="20739" y="6904"/>
                      <a:pt x="20683" y="6599"/>
                    </a:cubicBezTo>
                    <a:cubicBezTo>
                      <a:pt x="20490" y="5558"/>
                      <a:pt x="19562" y="4636"/>
                      <a:pt x="18001" y="3932"/>
                    </a:cubicBezTo>
                    <a:cubicBezTo>
                      <a:pt x="16536" y="3272"/>
                      <a:pt x="14605" y="2846"/>
                      <a:pt x="12401" y="2696"/>
                    </a:cubicBezTo>
                    <a:lnTo>
                      <a:pt x="12398" y="1145"/>
                    </a:lnTo>
                    <a:cubicBezTo>
                      <a:pt x="12398" y="513"/>
                      <a:pt x="11613" y="0"/>
                      <a:pt x="10646" y="0"/>
                    </a:cubicBezTo>
                    <a:cubicBezTo>
                      <a:pt x="9684" y="1"/>
                      <a:pt x="8902" y="516"/>
                      <a:pt x="8902" y="1149"/>
                    </a:cubicBezTo>
                    <a:lnTo>
                      <a:pt x="8905" y="2686"/>
                    </a:lnTo>
                    <a:cubicBezTo>
                      <a:pt x="6457" y="2833"/>
                      <a:pt x="4384" y="3302"/>
                      <a:pt x="2898" y="4047"/>
                    </a:cubicBezTo>
                    <a:cubicBezTo>
                      <a:pt x="1322" y="4836"/>
                      <a:pt x="490" y="5891"/>
                      <a:pt x="491" y="7097"/>
                    </a:cubicBezTo>
                    <a:cubicBezTo>
                      <a:pt x="496" y="8661"/>
                      <a:pt x="1374" y="9857"/>
                      <a:pt x="3100" y="10651"/>
                    </a:cubicBezTo>
                    <a:cubicBezTo>
                      <a:pt x="4796" y="11431"/>
                      <a:pt x="7339" y="11826"/>
                      <a:pt x="10658" y="11826"/>
                    </a:cubicBezTo>
                    <a:lnTo>
                      <a:pt x="10724" y="11826"/>
                    </a:lnTo>
                    <a:cubicBezTo>
                      <a:pt x="14068" y="11826"/>
                      <a:pt x="18053" y="12237"/>
                      <a:pt x="18056" y="14191"/>
                    </a:cubicBezTo>
                    <a:cubicBezTo>
                      <a:pt x="18057" y="14977"/>
                      <a:pt x="17281" y="15592"/>
                      <a:pt x="15751" y="16018"/>
                    </a:cubicBezTo>
                    <a:cubicBezTo>
                      <a:pt x="14455" y="16379"/>
                      <a:pt x="12683" y="16579"/>
                      <a:pt x="10762" y="16580"/>
                    </a:cubicBezTo>
                    <a:lnTo>
                      <a:pt x="10748" y="16580"/>
                    </a:lnTo>
                    <a:cubicBezTo>
                      <a:pt x="8836" y="16580"/>
                      <a:pt x="7012" y="16315"/>
                      <a:pt x="5611" y="15834"/>
                    </a:cubicBezTo>
                    <a:cubicBezTo>
                      <a:pt x="4383" y="15411"/>
                      <a:pt x="3588" y="14850"/>
                      <a:pt x="3483" y="14331"/>
                    </a:cubicBezTo>
                    <a:cubicBezTo>
                      <a:pt x="3366" y="13764"/>
                      <a:pt x="2618" y="13337"/>
                      <a:pt x="1743" y="13337"/>
                    </a:cubicBezTo>
                    <a:cubicBezTo>
                      <a:pt x="1669" y="13337"/>
                      <a:pt x="1595" y="13340"/>
                      <a:pt x="1521" y="13346"/>
                    </a:cubicBezTo>
                    <a:cubicBezTo>
                      <a:pt x="1057" y="13386"/>
                      <a:pt x="645" y="13542"/>
                      <a:pt x="361" y="13785"/>
                    </a:cubicBezTo>
                    <a:cubicBezTo>
                      <a:pt x="77" y="14028"/>
                      <a:pt x="-46" y="14330"/>
                      <a:pt x="15" y="14634"/>
                    </a:cubicBezTo>
                    <a:cubicBezTo>
                      <a:pt x="446" y="16762"/>
                      <a:pt x="4099" y="18465"/>
                      <a:pt x="8938" y="18810"/>
                    </a:cubicBez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722" name="Google Shape;671;p13"/>
              <p:cNvSpPr/>
              <p:nvPr/>
            </p:nvSpPr>
            <p:spPr>
              <a:xfrm>
                <a:off x="143348" y="185635"/>
                <a:ext cx="223731" cy="143002"/>
              </a:xfrm>
              <a:custGeom>
                <a:avLst/>
                <a:gdLst/>
                <a:ahLst/>
                <a:cxnLst>
                  <a:cxn ang="0">
                    <a:pos x="wd2" y="hd2"/>
                  </a:cxn>
                  <a:cxn ang="5400000">
                    <a:pos x="wd2" y="hd2"/>
                  </a:cxn>
                  <a:cxn ang="10800000">
                    <a:pos x="wd2" y="hd2"/>
                  </a:cxn>
                  <a:cxn ang="16200000">
                    <a:pos x="wd2" y="hd2"/>
                  </a:cxn>
                </a:cxnLst>
                <a:rect l="0" t="0" r="r" b="b"/>
                <a:pathLst>
                  <a:path w="21598" h="21600" extrusionOk="0">
                    <a:moveTo>
                      <a:pt x="19569" y="3156"/>
                    </a:moveTo>
                    <a:cubicBezTo>
                      <a:pt x="18267" y="1121"/>
                      <a:pt x="16536" y="0"/>
                      <a:pt x="14696" y="0"/>
                    </a:cubicBezTo>
                    <a:lnTo>
                      <a:pt x="14688" y="0"/>
                    </a:lnTo>
                    <a:cubicBezTo>
                      <a:pt x="12843" y="3"/>
                      <a:pt x="11111" y="1130"/>
                      <a:pt x="9810" y="3173"/>
                    </a:cubicBezTo>
                    <a:cubicBezTo>
                      <a:pt x="8507" y="5214"/>
                      <a:pt x="7791" y="7927"/>
                      <a:pt x="7793" y="10813"/>
                    </a:cubicBezTo>
                    <a:cubicBezTo>
                      <a:pt x="7795" y="12611"/>
                      <a:pt x="8081" y="14380"/>
                      <a:pt x="8622" y="15940"/>
                    </a:cubicBezTo>
                    <a:lnTo>
                      <a:pt x="3300" y="15950"/>
                    </a:lnTo>
                    <a:cubicBezTo>
                      <a:pt x="3039" y="15950"/>
                      <a:pt x="2826" y="16284"/>
                      <a:pt x="2826" y="16693"/>
                    </a:cubicBezTo>
                    <a:lnTo>
                      <a:pt x="2826" y="17024"/>
                    </a:lnTo>
                    <a:lnTo>
                      <a:pt x="1229" y="15007"/>
                    </a:lnTo>
                    <a:lnTo>
                      <a:pt x="2823" y="12985"/>
                    </a:lnTo>
                    <a:lnTo>
                      <a:pt x="2823" y="13314"/>
                    </a:lnTo>
                    <a:cubicBezTo>
                      <a:pt x="2823" y="13510"/>
                      <a:pt x="2874" y="13701"/>
                      <a:pt x="2962" y="13840"/>
                    </a:cubicBezTo>
                    <a:cubicBezTo>
                      <a:pt x="3052" y="13979"/>
                      <a:pt x="3171" y="14056"/>
                      <a:pt x="3299" y="14056"/>
                    </a:cubicBezTo>
                    <a:lnTo>
                      <a:pt x="6669" y="14051"/>
                    </a:lnTo>
                    <a:cubicBezTo>
                      <a:pt x="6930" y="14050"/>
                      <a:pt x="7142" y="13717"/>
                      <a:pt x="7142" y="13307"/>
                    </a:cubicBezTo>
                    <a:cubicBezTo>
                      <a:pt x="7142" y="12898"/>
                      <a:pt x="6929" y="12565"/>
                      <a:pt x="6667" y="12565"/>
                    </a:cubicBezTo>
                    <a:lnTo>
                      <a:pt x="3772" y="12570"/>
                    </a:lnTo>
                    <a:lnTo>
                      <a:pt x="3772" y="11426"/>
                    </a:lnTo>
                    <a:cubicBezTo>
                      <a:pt x="3772" y="11142"/>
                      <a:pt x="3666" y="10879"/>
                      <a:pt x="3500" y="10756"/>
                    </a:cubicBezTo>
                    <a:cubicBezTo>
                      <a:pt x="3437" y="10710"/>
                      <a:pt x="3367" y="10685"/>
                      <a:pt x="3297" y="10685"/>
                    </a:cubicBezTo>
                    <a:cubicBezTo>
                      <a:pt x="3188" y="10685"/>
                      <a:pt x="3082" y="10744"/>
                      <a:pt x="2998" y="10851"/>
                    </a:cubicBezTo>
                    <a:lnTo>
                      <a:pt x="176" y="14431"/>
                    </a:lnTo>
                    <a:cubicBezTo>
                      <a:pt x="64" y="14572"/>
                      <a:pt x="0" y="14783"/>
                      <a:pt x="0" y="15009"/>
                    </a:cubicBezTo>
                    <a:cubicBezTo>
                      <a:pt x="0" y="15235"/>
                      <a:pt x="64" y="15445"/>
                      <a:pt x="176" y="15586"/>
                    </a:cubicBezTo>
                    <a:lnTo>
                      <a:pt x="3003" y="19157"/>
                    </a:lnTo>
                    <a:cubicBezTo>
                      <a:pt x="3087" y="19264"/>
                      <a:pt x="3193" y="19322"/>
                      <a:pt x="3302" y="19322"/>
                    </a:cubicBezTo>
                    <a:cubicBezTo>
                      <a:pt x="3372" y="19322"/>
                      <a:pt x="3443" y="19297"/>
                      <a:pt x="3507" y="19250"/>
                    </a:cubicBezTo>
                    <a:cubicBezTo>
                      <a:pt x="3670" y="19127"/>
                      <a:pt x="3776" y="18864"/>
                      <a:pt x="3776" y="18579"/>
                    </a:cubicBezTo>
                    <a:lnTo>
                      <a:pt x="3776" y="17434"/>
                    </a:lnTo>
                    <a:lnTo>
                      <a:pt x="9244" y="17424"/>
                    </a:lnTo>
                    <a:cubicBezTo>
                      <a:pt x="9423" y="17782"/>
                      <a:pt x="9616" y="18125"/>
                      <a:pt x="9820" y="18443"/>
                    </a:cubicBezTo>
                    <a:cubicBezTo>
                      <a:pt x="11122" y="20479"/>
                      <a:pt x="12854" y="21600"/>
                      <a:pt x="14695" y="21600"/>
                    </a:cubicBezTo>
                    <a:lnTo>
                      <a:pt x="14702" y="21600"/>
                    </a:lnTo>
                    <a:cubicBezTo>
                      <a:pt x="16547" y="21597"/>
                      <a:pt x="18280" y="20470"/>
                      <a:pt x="19580" y="18427"/>
                    </a:cubicBezTo>
                    <a:cubicBezTo>
                      <a:pt x="20884" y="16386"/>
                      <a:pt x="21600" y="13673"/>
                      <a:pt x="21598" y="10787"/>
                    </a:cubicBezTo>
                    <a:cubicBezTo>
                      <a:pt x="21595" y="7901"/>
                      <a:pt x="20875" y="5190"/>
                      <a:pt x="19569" y="3156"/>
                    </a:cubicBezTo>
                    <a:close/>
                    <a:moveTo>
                      <a:pt x="14696" y="1486"/>
                    </a:moveTo>
                    <a:cubicBezTo>
                      <a:pt x="16273" y="1486"/>
                      <a:pt x="17756" y="2439"/>
                      <a:pt x="18877" y="4173"/>
                    </a:cubicBezTo>
                    <a:lnTo>
                      <a:pt x="18921" y="4242"/>
                    </a:lnTo>
                    <a:cubicBezTo>
                      <a:pt x="20034" y="5995"/>
                      <a:pt x="20647" y="8318"/>
                      <a:pt x="20648" y="10790"/>
                    </a:cubicBezTo>
                    <a:cubicBezTo>
                      <a:pt x="20650" y="13278"/>
                      <a:pt x="20032" y="15618"/>
                      <a:pt x="18908" y="17378"/>
                    </a:cubicBezTo>
                    <a:cubicBezTo>
                      <a:pt x="17786" y="19140"/>
                      <a:pt x="16292" y="20112"/>
                      <a:pt x="14702" y="20115"/>
                    </a:cubicBezTo>
                    <a:lnTo>
                      <a:pt x="14695" y="20115"/>
                    </a:lnTo>
                    <a:cubicBezTo>
                      <a:pt x="13108" y="20115"/>
                      <a:pt x="11614" y="19148"/>
                      <a:pt x="10491" y="17392"/>
                    </a:cubicBezTo>
                    <a:cubicBezTo>
                      <a:pt x="9365" y="15636"/>
                      <a:pt x="8744" y="13298"/>
                      <a:pt x="8743" y="10810"/>
                    </a:cubicBezTo>
                    <a:cubicBezTo>
                      <a:pt x="8741" y="8322"/>
                      <a:pt x="9359" y="5982"/>
                      <a:pt x="10483" y="4223"/>
                    </a:cubicBezTo>
                    <a:cubicBezTo>
                      <a:pt x="11605" y="2461"/>
                      <a:pt x="13099" y="1489"/>
                      <a:pt x="14689" y="1486"/>
                    </a:cubicBezTo>
                    <a:lnTo>
                      <a:pt x="14696" y="1486"/>
                    </a:ln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723" name="Google Shape;672;p13"/>
              <p:cNvSpPr/>
              <p:nvPr/>
            </p:nvSpPr>
            <p:spPr>
              <a:xfrm>
                <a:off x="60072" y="-1"/>
                <a:ext cx="246938" cy="180183"/>
              </a:xfrm>
              <a:custGeom>
                <a:avLst/>
                <a:gdLst/>
                <a:ahLst/>
                <a:cxnLst>
                  <a:cxn ang="0">
                    <a:pos x="wd2" y="hd2"/>
                  </a:cxn>
                  <a:cxn ang="5400000">
                    <a:pos x="wd2" y="hd2"/>
                  </a:cxn>
                  <a:cxn ang="10800000">
                    <a:pos x="wd2" y="hd2"/>
                  </a:cxn>
                  <a:cxn ang="16200000">
                    <a:pos x="wd2" y="hd2"/>
                  </a:cxn>
                </a:cxnLst>
                <a:rect l="0" t="0" r="r" b="b"/>
                <a:pathLst>
                  <a:path w="21599" h="21600" extrusionOk="0">
                    <a:moveTo>
                      <a:pt x="445" y="21600"/>
                    </a:moveTo>
                    <a:cubicBezTo>
                      <a:pt x="682" y="21599"/>
                      <a:pt x="875" y="21335"/>
                      <a:pt x="875" y="21010"/>
                    </a:cubicBezTo>
                    <a:lnTo>
                      <a:pt x="861" y="4155"/>
                    </a:lnTo>
                    <a:cubicBezTo>
                      <a:pt x="860" y="3369"/>
                      <a:pt x="1083" y="2628"/>
                      <a:pt x="1490" y="2070"/>
                    </a:cubicBezTo>
                    <a:cubicBezTo>
                      <a:pt x="1896" y="1512"/>
                      <a:pt x="2436" y="1204"/>
                      <a:pt x="3010" y="1203"/>
                    </a:cubicBezTo>
                    <a:lnTo>
                      <a:pt x="18572" y="1179"/>
                    </a:lnTo>
                    <a:cubicBezTo>
                      <a:pt x="19757" y="1179"/>
                      <a:pt x="20723" y="2501"/>
                      <a:pt x="20725" y="4127"/>
                    </a:cubicBezTo>
                    <a:lnTo>
                      <a:pt x="20739" y="20979"/>
                    </a:lnTo>
                    <a:cubicBezTo>
                      <a:pt x="20739" y="21304"/>
                      <a:pt x="20932" y="21568"/>
                      <a:pt x="21170" y="21568"/>
                    </a:cubicBezTo>
                    <a:cubicBezTo>
                      <a:pt x="21406" y="21568"/>
                      <a:pt x="21599" y="21303"/>
                      <a:pt x="21599" y="20978"/>
                    </a:cubicBezTo>
                    <a:lnTo>
                      <a:pt x="21585" y="4126"/>
                    </a:lnTo>
                    <a:cubicBezTo>
                      <a:pt x="21583" y="1851"/>
                      <a:pt x="20231" y="0"/>
                      <a:pt x="18571" y="0"/>
                    </a:cubicBezTo>
                    <a:lnTo>
                      <a:pt x="3008" y="24"/>
                    </a:lnTo>
                    <a:cubicBezTo>
                      <a:pt x="1348" y="27"/>
                      <a:pt x="-1" y="1881"/>
                      <a:pt x="0" y="4156"/>
                    </a:cubicBezTo>
                    <a:lnTo>
                      <a:pt x="14" y="21011"/>
                    </a:lnTo>
                    <a:cubicBezTo>
                      <a:pt x="14" y="21336"/>
                      <a:pt x="207" y="21600"/>
                      <a:pt x="445" y="21600"/>
                    </a:cubicBez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724" name="Google Shape;673;p13"/>
              <p:cNvSpPr/>
              <p:nvPr/>
            </p:nvSpPr>
            <p:spPr>
              <a:xfrm>
                <a:off x="96515" y="106611"/>
                <a:ext cx="174094" cy="12704"/>
              </a:xfrm>
              <a:custGeom>
                <a:avLst/>
                <a:gdLst/>
                <a:ahLst/>
                <a:cxnLst>
                  <a:cxn ang="0">
                    <a:pos x="wd2" y="hd2"/>
                  </a:cxn>
                  <a:cxn ang="5400000">
                    <a:pos x="wd2" y="hd2"/>
                  </a:cxn>
                  <a:cxn ang="10800000">
                    <a:pos x="wd2" y="hd2"/>
                  </a:cxn>
                  <a:cxn ang="16200000">
                    <a:pos x="wd2" y="hd2"/>
                  </a:cxn>
                </a:cxnLst>
                <a:rect l="0" t="0" r="r" b="b"/>
                <a:pathLst>
                  <a:path w="21600" h="21600" extrusionOk="0">
                    <a:moveTo>
                      <a:pt x="610" y="21600"/>
                    </a:moveTo>
                    <a:lnTo>
                      <a:pt x="611" y="21600"/>
                    </a:lnTo>
                    <a:lnTo>
                      <a:pt x="20991" y="21199"/>
                    </a:lnTo>
                    <a:cubicBezTo>
                      <a:pt x="21327" y="21188"/>
                      <a:pt x="21600" y="16430"/>
                      <a:pt x="21600" y="10591"/>
                    </a:cubicBezTo>
                    <a:cubicBezTo>
                      <a:pt x="21600" y="4752"/>
                      <a:pt x="21326" y="0"/>
                      <a:pt x="20989" y="0"/>
                    </a:cubicBezTo>
                    <a:lnTo>
                      <a:pt x="609" y="401"/>
                    </a:lnTo>
                    <a:cubicBezTo>
                      <a:pt x="273" y="412"/>
                      <a:pt x="0" y="5170"/>
                      <a:pt x="0" y="11009"/>
                    </a:cubicBezTo>
                    <a:cubicBezTo>
                      <a:pt x="0" y="16848"/>
                      <a:pt x="274" y="21600"/>
                      <a:pt x="610" y="21600"/>
                    </a:cubicBez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725" name="Google Shape;674;p13"/>
              <p:cNvSpPr/>
              <p:nvPr/>
            </p:nvSpPr>
            <p:spPr>
              <a:xfrm>
                <a:off x="96548" y="137725"/>
                <a:ext cx="174104" cy="12704"/>
              </a:xfrm>
              <a:custGeom>
                <a:avLst/>
                <a:gdLst/>
                <a:ahLst/>
                <a:cxnLst>
                  <a:cxn ang="0">
                    <a:pos x="wd2" y="hd2"/>
                  </a:cxn>
                  <a:cxn ang="5400000">
                    <a:pos x="wd2" y="hd2"/>
                  </a:cxn>
                  <a:cxn ang="10800000">
                    <a:pos x="wd2" y="hd2"/>
                  </a:cxn>
                  <a:cxn ang="16200000">
                    <a:pos x="wd2" y="hd2"/>
                  </a:cxn>
                </a:cxnLst>
                <a:rect l="0" t="0" r="r" b="b"/>
                <a:pathLst>
                  <a:path w="21600" h="21600" extrusionOk="0">
                    <a:moveTo>
                      <a:pt x="21600" y="10591"/>
                    </a:moveTo>
                    <a:cubicBezTo>
                      <a:pt x="21600" y="4752"/>
                      <a:pt x="21326" y="0"/>
                      <a:pt x="20989" y="0"/>
                    </a:cubicBezTo>
                    <a:lnTo>
                      <a:pt x="609" y="401"/>
                    </a:lnTo>
                    <a:cubicBezTo>
                      <a:pt x="273" y="412"/>
                      <a:pt x="0" y="5170"/>
                      <a:pt x="0" y="11009"/>
                    </a:cubicBezTo>
                    <a:cubicBezTo>
                      <a:pt x="0" y="16848"/>
                      <a:pt x="274" y="21600"/>
                      <a:pt x="610" y="21600"/>
                    </a:cubicBezTo>
                    <a:lnTo>
                      <a:pt x="611" y="21600"/>
                    </a:lnTo>
                    <a:lnTo>
                      <a:pt x="20991" y="21199"/>
                    </a:lnTo>
                    <a:cubicBezTo>
                      <a:pt x="21327" y="21190"/>
                      <a:pt x="21600" y="16430"/>
                      <a:pt x="21600" y="10591"/>
                    </a:cubicBez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726" name="Google Shape;675;p13"/>
              <p:cNvSpPr/>
              <p:nvPr/>
            </p:nvSpPr>
            <p:spPr>
              <a:xfrm>
                <a:off x="96579" y="168867"/>
                <a:ext cx="122282" cy="12705"/>
              </a:xfrm>
              <a:custGeom>
                <a:avLst/>
                <a:gdLst/>
                <a:ahLst/>
                <a:cxnLst>
                  <a:cxn ang="0">
                    <a:pos x="wd2" y="hd2"/>
                  </a:cxn>
                  <a:cxn ang="5400000">
                    <a:pos x="wd2" y="hd2"/>
                  </a:cxn>
                  <a:cxn ang="10800000">
                    <a:pos x="wd2" y="hd2"/>
                  </a:cxn>
                  <a:cxn ang="16200000">
                    <a:pos x="wd2" y="hd2"/>
                  </a:cxn>
                </a:cxnLst>
                <a:rect l="0" t="0" r="r" b="b"/>
                <a:pathLst>
                  <a:path w="21600" h="21600" extrusionOk="0">
                    <a:moveTo>
                      <a:pt x="867" y="272"/>
                    </a:moveTo>
                    <a:cubicBezTo>
                      <a:pt x="389" y="284"/>
                      <a:pt x="0" y="5070"/>
                      <a:pt x="0" y="10945"/>
                    </a:cubicBezTo>
                    <a:cubicBezTo>
                      <a:pt x="0" y="16819"/>
                      <a:pt x="390" y="21600"/>
                      <a:pt x="869" y="21600"/>
                    </a:cubicBezTo>
                    <a:lnTo>
                      <a:pt x="870" y="21600"/>
                    </a:lnTo>
                    <a:lnTo>
                      <a:pt x="20733" y="21328"/>
                    </a:lnTo>
                    <a:cubicBezTo>
                      <a:pt x="21211" y="21316"/>
                      <a:pt x="21600" y="16529"/>
                      <a:pt x="21600" y="10655"/>
                    </a:cubicBezTo>
                    <a:cubicBezTo>
                      <a:pt x="21600" y="4781"/>
                      <a:pt x="21210" y="0"/>
                      <a:pt x="20730" y="0"/>
                    </a:cubicBezTo>
                    <a:lnTo>
                      <a:pt x="867" y="272"/>
                    </a:ln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727" name="Google Shape;676;p13"/>
              <p:cNvSpPr/>
              <p:nvPr/>
            </p:nvSpPr>
            <p:spPr>
              <a:xfrm>
                <a:off x="96442" y="44387"/>
                <a:ext cx="174103" cy="12704"/>
              </a:xfrm>
              <a:custGeom>
                <a:avLst/>
                <a:gdLst/>
                <a:ahLst/>
                <a:cxnLst>
                  <a:cxn ang="0">
                    <a:pos x="wd2" y="hd2"/>
                  </a:cxn>
                  <a:cxn ang="5400000">
                    <a:pos x="wd2" y="hd2"/>
                  </a:cxn>
                  <a:cxn ang="10800000">
                    <a:pos x="wd2" y="hd2"/>
                  </a:cxn>
                  <a:cxn ang="16200000">
                    <a:pos x="wd2" y="hd2"/>
                  </a:cxn>
                </a:cxnLst>
                <a:rect l="0" t="0" r="r" b="b"/>
                <a:pathLst>
                  <a:path w="21600" h="21600" extrusionOk="0">
                    <a:moveTo>
                      <a:pt x="611" y="21600"/>
                    </a:moveTo>
                    <a:lnTo>
                      <a:pt x="20991" y="21199"/>
                    </a:lnTo>
                    <a:cubicBezTo>
                      <a:pt x="21327" y="21188"/>
                      <a:pt x="21600" y="16430"/>
                      <a:pt x="21600" y="10591"/>
                    </a:cubicBezTo>
                    <a:cubicBezTo>
                      <a:pt x="21600" y="4752"/>
                      <a:pt x="21326" y="0"/>
                      <a:pt x="20989" y="0"/>
                    </a:cubicBezTo>
                    <a:lnTo>
                      <a:pt x="609" y="401"/>
                    </a:lnTo>
                    <a:cubicBezTo>
                      <a:pt x="273" y="412"/>
                      <a:pt x="0" y="5170"/>
                      <a:pt x="0" y="11009"/>
                    </a:cubicBezTo>
                    <a:cubicBezTo>
                      <a:pt x="0" y="16848"/>
                      <a:pt x="274" y="21600"/>
                      <a:pt x="610" y="21600"/>
                    </a:cubicBezTo>
                    <a:lnTo>
                      <a:pt x="611" y="21600"/>
                    </a:ln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728" name="Google Shape;677;p13"/>
              <p:cNvSpPr/>
              <p:nvPr/>
            </p:nvSpPr>
            <p:spPr>
              <a:xfrm>
                <a:off x="96474" y="75499"/>
                <a:ext cx="174103" cy="12704"/>
              </a:xfrm>
              <a:custGeom>
                <a:avLst/>
                <a:gdLst/>
                <a:ahLst/>
                <a:cxnLst>
                  <a:cxn ang="0">
                    <a:pos x="wd2" y="hd2"/>
                  </a:cxn>
                  <a:cxn ang="5400000">
                    <a:pos x="wd2" y="hd2"/>
                  </a:cxn>
                  <a:cxn ang="10800000">
                    <a:pos x="wd2" y="hd2"/>
                  </a:cxn>
                  <a:cxn ang="16200000">
                    <a:pos x="wd2" y="hd2"/>
                  </a:cxn>
                </a:cxnLst>
                <a:rect l="0" t="0" r="r" b="b"/>
                <a:pathLst>
                  <a:path w="21600" h="21600" extrusionOk="0">
                    <a:moveTo>
                      <a:pt x="610" y="21600"/>
                    </a:moveTo>
                    <a:lnTo>
                      <a:pt x="611" y="21600"/>
                    </a:lnTo>
                    <a:lnTo>
                      <a:pt x="20991" y="21199"/>
                    </a:lnTo>
                    <a:cubicBezTo>
                      <a:pt x="21327" y="21190"/>
                      <a:pt x="21600" y="16430"/>
                      <a:pt x="21600" y="10591"/>
                    </a:cubicBezTo>
                    <a:cubicBezTo>
                      <a:pt x="21600" y="4752"/>
                      <a:pt x="21326" y="0"/>
                      <a:pt x="20989" y="0"/>
                    </a:cubicBezTo>
                    <a:lnTo>
                      <a:pt x="609" y="401"/>
                    </a:lnTo>
                    <a:cubicBezTo>
                      <a:pt x="273" y="412"/>
                      <a:pt x="0" y="5170"/>
                      <a:pt x="0" y="11009"/>
                    </a:cubicBezTo>
                    <a:cubicBezTo>
                      <a:pt x="0" y="16848"/>
                      <a:pt x="274" y="21600"/>
                      <a:pt x="610" y="21600"/>
                    </a:cubicBezTo>
                    <a:close/>
                  </a:path>
                </a:pathLst>
              </a:custGeom>
              <a:solidFill>
                <a:srgbClr val="D7294A"/>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grpSp>
      </p:grpSp>
      <p:pic>
        <p:nvPicPr>
          <p:cNvPr id="731" name="Google Shape;678;p13" descr="Google Shape;678;p13"/>
          <p:cNvPicPr>
            <a:picLocks noChangeAspect="1"/>
          </p:cNvPicPr>
          <p:nvPr/>
        </p:nvPicPr>
        <p:blipFill>
          <a:blip r:embed="rId4">
            <a:extLst/>
          </a:blip>
          <a:srcRect t="29306" r="59279" b="33278"/>
          <a:stretch>
            <a:fillRect/>
          </a:stretch>
        </p:blipFill>
        <p:spPr>
          <a:xfrm>
            <a:off x="369385" y="7623047"/>
            <a:ext cx="1890317" cy="1159272"/>
          </a:xfrm>
          <a:custGeom>
            <a:avLst/>
            <a:gdLst/>
            <a:ahLst/>
            <a:cxnLst>
              <a:cxn ang="0">
                <a:pos x="wd2" y="hd2"/>
              </a:cxn>
              <a:cxn ang="5400000">
                <a:pos x="wd2" y="hd2"/>
              </a:cxn>
              <a:cxn ang="10800000">
                <a:pos x="wd2" y="hd2"/>
              </a:cxn>
              <a:cxn ang="16200000">
                <a:pos x="wd2" y="hd2"/>
              </a:cxn>
            </a:cxnLst>
            <a:rect l="0" t="0" r="r" b="b"/>
            <a:pathLst>
              <a:path w="21600" h="21600" extrusionOk="0">
                <a:moveTo>
                  <a:pt x="789" y="0"/>
                </a:moveTo>
                <a:cubicBezTo>
                  <a:pt x="353" y="0"/>
                  <a:pt x="0" y="1613"/>
                  <a:pt x="0" y="3601"/>
                </a:cubicBezTo>
                <a:lnTo>
                  <a:pt x="0" y="18006"/>
                </a:lnTo>
                <a:cubicBezTo>
                  <a:pt x="0" y="19995"/>
                  <a:pt x="353" y="21600"/>
                  <a:pt x="789" y="21600"/>
                </a:cubicBezTo>
                <a:lnTo>
                  <a:pt x="20811" y="21600"/>
                </a:lnTo>
                <a:cubicBezTo>
                  <a:pt x="21247" y="21600"/>
                  <a:pt x="21600" y="19995"/>
                  <a:pt x="21600" y="18006"/>
                </a:cubicBezTo>
                <a:lnTo>
                  <a:pt x="21600" y="3601"/>
                </a:lnTo>
                <a:cubicBezTo>
                  <a:pt x="21600" y="1613"/>
                  <a:pt x="21247" y="0"/>
                  <a:pt x="20811" y="0"/>
                </a:cubicBezTo>
                <a:lnTo>
                  <a:pt x="789" y="0"/>
                </a:lnTo>
                <a:close/>
              </a:path>
            </a:pathLst>
          </a:custGeom>
          <a:ln w="12700">
            <a:miter lim="400000"/>
          </a:ln>
        </p:spPr>
      </p:pic>
      <p:sp>
        <p:nvSpPr>
          <p:cNvPr id="732" name="Google Shape;783;p15"/>
          <p:cNvSpPr txBox="1"/>
          <p:nvPr/>
        </p:nvSpPr>
        <p:spPr>
          <a:xfrm>
            <a:off x="334589" y="9356138"/>
            <a:ext cx="2063115" cy="2146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355555"/>
              </a:lnSpc>
              <a:defRPr sz="900">
                <a:solidFill>
                  <a:srgbClr val="002F5F"/>
                </a:solidFill>
              </a:defRPr>
            </a:lvl1pPr>
          </a:lstStyle>
          <a:p>
            <a:r>
              <a:t>WWW.INSPECTOGROUP.COM</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4" name="Google Shape;683;p14" descr="Google Shape;683;p14"/>
          <p:cNvPicPr>
            <a:picLocks noChangeAspect="1"/>
          </p:cNvPicPr>
          <p:nvPr/>
        </p:nvPicPr>
        <p:blipFill>
          <a:blip r:embed="rId2">
            <a:extLst/>
          </a:blip>
          <a:stretch>
            <a:fillRect/>
          </a:stretch>
        </p:blipFill>
        <p:spPr>
          <a:xfrm>
            <a:off x="39702" y="8813048"/>
            <a:ext cx="2154554" cy="653649"/>
          </a:xfrm>
          <a:prstGeom prst="rect">
            <a:avLst/>
          </a:prstGeom>
          <a:ln w="12700">
            <a:miter lim="400000"/>
          </a:ln>
        </p:spPr>
      </p:pic>
      <p:sp>
        <p:nvSpPr>
          <p:cNvPr id="735" name="Google Shape;684;p14"/>
          <p:cNvSpPr/>
          <p:nvPr/>
        </p:nvSpPr>
        <p:spPr>
          <a:xfrm rot="16200000">
            <a:off x="2426317" y="363883"/>
            <a:ext cx="2005366" cy="6858002"/>
          </a:xfrm>
          <a:prstGeom prst="rect">
            <a:avLst/>
          </a:prstGeom>
          <a:solidFill>
            <a:srgbClr val="404343">
              <a:alpha val="4705"/>
            </a:srgbClr>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736" name="Google Shape;685;p14"/>
          <p:cNvSpPr/>
          <p:nvPr/>
        </p:nvSpPr>
        <p:spPr>
          <a:xfrm>
            <a:off x="-4480346" y="1775198"/>
            <a:ext cx="1300482" cy="1300482"/>
          </a:xfrm>
          <a:prstGeom prst="rect">
            <a:avLst/>
          </a:prstGeom>
          <a:solidFill>
            <a:srgbClr val="002F5F"/>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737" name="Google Shape;686;p14"/>
          <p:cNvSpPr/>
          <p:nvPr/>
        </p:nvSpPr>
        <p:spPr>
          <a:xfrm>
            <a:off x="-3012726" y="1760277"/>
            <a:ext cx="1300482" cy="1300482"/>
          </a:xfrm>
          <a:prstGeom prst="rect">
            <a:avLst/>
          </a:prstGeom>
          <a:solidFill>
            <a:srgbClr val="D7294A"/>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738" name="Google Shape;687;p14"/>
          <p:cNvSpPr/>
          <p:nvPr/>
        </p:nvSpPr>
        <p:spPr>
          <a:xfrm>
            <a:off x="-1521740" y="1760277"/>
            <a:ext cx="1300482" cy="1300482"/>
          </a:xfrm>
          <a:prstGeom prst="rect">
            <a:avLst/>
          </a:prstGeom>
          <a:solidFill>
            <a:srgbClr val="404343"/>
          </a:solidFill>
          <a:ln w="12700">
            <a:miter lim="400000"/>
          </a:ln>
        </p:spPr>
        <p:txBody>
          <a:bodyPr lIns="45719" rIns="45719" anchor="ctr"/>
          <a:lstStyle/>
          <a:p>
            <a:pPr algn="ctr">
              <a:defRPr sz="1800">
                <a:latin typeface="Calibri"/>
                <a:ea typeface="Calibri"/>
                <a:cs typeface="Calibri"/>
                <a:sym typeface="Calibri"/>
              </a:defRPr>
            </a:pPr>
            <a:endParaRPr/>
          </a:p>
        </p:txBody>
      </p:sp>
      <p:pic>
        <p:nvPicPr>
          <p:cNvPr id="739" name="Google Shape;688;p14" descr="Google Shape;688;p14"/>
          <p:cNvPicPr>
            <a:picLocks noChangeAspect="1"/>
          </p:cNvPicPr>
          <p:nvPr/>
        </p:nvPicPr>
        <p:blipFill>
          <a:blip r:embed="rId2">
            <a:extLst/>
          </a:blip>
          <a:stretch>
            <a:fillRect/>
          </a:stretch>
        </p:blipFill>
        <p:spPr>
          <a:xfrm>
            <a:off x="-4503709" y="0"/>
            <a:ext cx="4279966" cy="1298451"/>
          </a:xfrm>
          <a:prstGeom prst="rect">
            <a:avLst/>
          </a:prstGeom>
          <a:ln w="12700">
            <a:miter lim="400000"/>
          </a:ln>
        </p:spPr>
      </p:pic>
      <p:sp>
        <p:nvSpPr>
          <p:cNvPr id="740" name="Google Shape;689;p14"/>
          <p:cNvSpPr txBox="1"/>
          <p:nvPr/>
        </p:nvSpPr>
        <p:spPr>
          <a:xfrm>
            <a:off x="6311381" y="9181558"/>
            <a:ext cx="328347" cy="2146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355555"/>
              </a:lnSpc>
              <a:defRPr sz="900">
                <a:solidFill>
                  <a:srgbClr val="002F5F"/>
                </a:solidFill>
              </a:defRPr>
            </a:lvl1pPr>
          </a:lstStyle>
          <a:p>
            <a:r>
              <a:t>16</a:t>
            </a:r>
          </a:p>
        </p:txBody>
      </p:sp>
      <p:sp>
        <p:nvSpPr>
          <p:cNvPr id="741" name="Google Shape;690;p14"/>
          <p:cNvSpPr/>
          <p:nvPr/>
        </p:nvSpPr>
        <p:spPr>
          <a:xfrm flipH="1" flipV="1">
            <a:off x="371474" y="9356138"/>
            <a:ext cx="6118227" cy="2"/>
          </a:xfrm>
          <a:prstGeom prst="line">
            <a:avLst/>
          </a:prstGeom>
          <a:ln w="19050">
            <a:solidFill>
              <a:srgbClr val="002F5F"/>
            </a:solidFill>
            <a:miter lim="8000"/>
          </a:ln>
        </p:spPr>
        <p:txBody>
          <a:bodyPr lIns="45719" rIns="45719"/>
          <a:lstStyle/>
          <a:p>
            <a:endParaRPr/>
          </a:p>
        </p:txBody>
      </p:sp>
      <p:sp>
        <p:nvSpPr>
          <p:cNvPr id="742" name="Google Shape;691;p14"/>
          <p:cNvSpPr/>
          <p:nvPr/>
        </p:nvSpPr>
        <p:spPr>
          <a:xfrm>
            <a:off x="1" y="1"/>
            <a:ext cx="6858001" cy="1169330"/>
          </a:xfrm>
          <a:prstGeom prst="rect">
            <a:avLst/>
          </a:prstGeom>
          <a:solidFill>
            <a:srgbClr val="002F5F"/>
          </a:solidFill>
          <a:ln w="12700">
            <a:miter lim="400000"/>
          </a:ln>
        </p:spPr>
        <p:txBody>
          <a:bodyPr lIns="45719" rIns="45719" anchor="ctr"/>
          <a:lstStyle/>
          <a:p>
            <a:pPr algn="ctr">
              <a:defRPr sz="1800">
                <a:latin typeface="Calibri"/>
                <a:ea typeface="Calibri"/>
                <a:cs typeface="Calibri"/>
                <a:sym typeface="Calibri"/>
              </a:defRPr>
            </a:pPr>
            <a:endParaRPr/>
          </a:p>
        </p:txBody>
      </p:sp>
      <p:pic>
        <p:nvPicPr>
          <p:cNvPr id="743" name="Google Shape;692;p14" descr="Google Shape;692;p14"/>
          <p:cNvPicPr>
            <a:picLocks noChangeAspect="1"/>
          </p:cNvPicPr>
          <p:nvPr/>
        </p:nvPicPr>
        <p:blipFill>
          <a:blip r:embed="rId3">
            <a:extLst/>
          </a:blip>
          <a:srcRect l="5327" r="7702"/>
          <a:stretch>
            <a:fillRect/>
          </a:stretch>
        </p:blipFill>
        <p:spPr>
          <a:xfrm>
            <a:off x="148617" y="180677"/>
            <a:ext cx="2125875" cy="741142"/>
          </a:xfrm>
          <a:prstGeom prst="rect">
            <a:avLst/>
          </a:prstGeom>
          <a:ln w="12700">
            <a:miter lim="400000"/>
          </a:ln>
        </p:spPr>
      </p:pic>
      <p:sp>
        <p:nvSpPr>
          <p:cNvPr id="744" name="Google Shape;693;p14"/>
          <p:cNvSpPr/>
          <p:nvPr/>
        </p:nvSpPr>
        <p:spPr>
          <a:xfrm rot="16200000">
            <a:off x="2055323" y="5060474"/>
            <a:ext cx="1322420" cy="5433064"/>
          </a:xfrm>
          <a:prstGeom prst="rect">
            <a:avLst/>
          </a:prstGeom>
          <a:solidFill>
            <a:srgbClr val="404343">
              <a:alpha val="4705"/>
            </a:srgbClr>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745" name="Google Shape;694;p14"/>
          <p:cNvSpPr/>
          <p:nvPr/>
        </p:nvSpPr>
        <p:spPr>
          <a:xfrm flipH="1" flipV="1">
            <a:off x="367327" y="898693"/>
            <a:ext cx="6122374" cy="2"/>
          </a:xfrm>
          <a:prstGeom prst="line">
            <a:avLst/>
          </a:prstGeom>
          <a:ln w="19050">
            <a:solidFill>
              <a:srgbClr val="CCD5DF"/>
            </a:solidFill>
            <a:miter lim="8000"/>
          </a:ln>
        </p:spPr>
        <p:txBody>
          <a:bodyPr lIns="45719" rIns="45719"/>
          <a:lstStyle/>
          <a:p>
            <a:endParaRPr/>
          </a:p>
        </p:txBody>
      </p:sp>
      <p:sp>
        <p:nvSpPr>
          <p:cNvPr id="746" name="Google Shape;695;p14"/>
          <p:cNvSpPr/>
          <p:nvPr/>
        </p:nvSpPr>
        <p:spPr>
          <a:xfrm>
            <a:off x="371474" y="7595261"/>
            <a:ext cx="3133726" cy="605364"/>
          </a:xfrm>
          <a:prstGeom prst="roundRect">
            <a:avLst>
              <a:gd name="adj" fmla="val 19476"/>
            </a:avLst>
          </a:prstGeom>
          <a:solidFill>
            <a:srgbClr val="FFFFFF"/>
          </a:solidFill>
          <a:ln w="12700">
            <a:miter lim="400000"/>
          </a:ln>
          <a:effectLst>
            <a:outerShdw blurRad="63500" dist="25400" dir="7200000" rotWithShape="0">
              <a:srgbClr val="000000">
                <a:alpha val="15685"/>
              </a:srgbClr>
            </a:outerShdw>
          </a:effectLst>
        </p:spPr>
        <p:txBody>
          <a:bodyPr lIns="45719" rIns="45719" anchor="ctr"/>
          <a:lstStyle/>
          <a:p>
            <a:pPr algn="ctr">
              <a:defRPr sz="1800">
                <a:latin typeface="Calibri"/>
                <a:ea typeface="Calibri"/>
                <a:cs typeface="Calibri"/>
                <a:sym typeface="Calibri"/>
              </a:defRPr>
            </a:pPr>
            <a:endParaRPr/>
          </a:p>
        </p:txBody>
      </p:sp>
      <p:sp>
        <p:nvSpPr>
          <p:cNvPr id="747" name="Google Shape;696;p14"/>
          <p:cNvSpPr txBox="1"/>
          <p:nvPr/>
        </p:nvSpPr>
        <p:spPr>
          <a:xfrm>
            <a:off x="668019" y="7762006"/>
            <a:ext cx="2184917" cy="3083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a:spAutoFit/>
          </a:bodyPr>
          <a:lstStyle>
            <a:lvl1pPr>
              <a:lnSpc>
                <a:spcPct val="116665"/>
              </a:lnSpc>
              <a:defRPr sz="1200">
                <a:solidFill>
                  <a:srgbClr val="404343"/>
                </a:solidFill>
              </a:defRPr>
            </a:lvl1pPr>
          </a:lstStyle>
          <a:p>
            <a:r>
              <a:rPr lang="de-DE" dirty="0" smtClean="0"/>
              <a:t>Haarnadel-Wärmetauscher</a:t>
            </a:r>
            <a:endParaRPr dirty="0"/>
          </a:p>
        </p:txBody>
      </p:sp>
      <p:sp>
        <p:nvSpPr>
          <p:cNvPr id="748" name="Google Shape;697;p14"/>
          <p:cNvSpPr/>
          <p:nvPr/>
        </p:nvSpPr>
        <p:spPr>
          <a:xfrm>
            <a:off x="505222" y="7722765"/>
            <a:ext cx="51451" cy="350355"/>
          </a:xfrm>
          <a:prstGeom prst="roundRect">
            <a:avLst>
              <a:gd name="adj" fmla="val 50000"/>
            </a:avLst>
          </a:prstGeom>
          <a:solidFill>
            <a:srgbClr val="D7294A"/>
          </a:solidFill>
          <a:ln w="12700">
            <a:miter lim="400000"/>
          </a:ln>
        </p:spPr>
        <p:txBody>
          <a:bodyPr lIns="45719" rIns="45719" anchor="ctr"/>
          <a:lstStyle/>
          <a:p>
            <a:pPr algn="ctr">
              <a:defRPr sz="1800">
                <a:latin typeface="Calibri"/>
                <a:ea typeface="Calibri"/>
                <a:cs typeface="Calibri"/>
                <a:sym typeface="Calibri"/>
              </a:defRPr>
            </a:pPr>
            <a:endParaRPr/>
          </a:p>
        </p:txBody>
      </p:sp>
      <p:pic>
        <p:nvPicPr>
          <p:cNvPr id="749" name="Google Shape;698;p14" descr="Google Shape;698;p14"/>
          <p:cNvPicPr>
            <a:picLocks noChangeAspect="1"/>
          </p:cNvPicPr>
          <p:nvPr/>
        </p:nvPicPr>
        <p:blipFill>
          <a:blip r:embed="rId4">
            <a:extLst/>
          </a:blip>
          <a:srcRect/>
          <a:stretch>
            <a:fillRect/>
          </a:stretch>
        </p:blipFill>
        <p:spPr>
          <a:xfrm>
            <a:off x="371475" y="5074977"/>
            <a:ext cx="3133726" cy="2350295"/>
          </a:xfrm>
          <a:custGeom>
            <a:avLst/>
            <a:gdLst/>
            <a:ahLst/>
            <a:cxnLst>
              <a:cxn ang="0">
                <a:pos x="wd2" y="hd2"/>
              </a:cxn>
              <a:cxn ang="5400000">
                <a:pos x="wd2" y="hd2"/>
              </a:cxn>
              <a:cxn ang="10800000">
                <a:pos x="wd2" y="hd2"/>
              </a:cxn>
              <a:cxn ang="16200000">
                <a:pos x="wd2" y="hd2"/>
              </a:cxn>
            </a:cxnLst>
            <a:rect l="0" t="0" r="r" b="b"/>
            <a:pathLst>
              <a:path w="21600" h="21600" extrusionOk="0">
                <a:moveTo>
                  <a:pt x="1753" y="0"/>
                </a:moveTo>
                <a:cubicBezTo>
                  <a:pt x="784" y="0"/>
                  <a:pt x="0" y="1046"/>
                  <a:pt x="0" y="2338"/>
                </a:cubicBezTo>
                <a:lnTo>
                  <a:pt x="0" y="19262"/>
                </a:lnTo>
                <a:cubicBezTo>
                  <a:pt x="0" y="20554"/>
                  <a:pt x="784" y="21600"/>
                  <a:pt x="1753" y="21600"/>
                </a:cubicBezTo>
                <a:lnTo>
                  <a:pt x="19847" y="21600"/>
                </a:lnTo>
                <a:cubicBezTo>
                  <a:pt x="20816" y="21600"/>
                  <a:pt x="21600" y="20554"/>
                  <a:pt x="21600" y="19262"/>
                </a:cubicBezTo>
                <a:lnTo>
                  <a:pt x="21600" y="2338"/>
                </a:lnTo>
                <a:cubicBezTo>
                  <a:pt x="21600" y="1046"/>
                  <a:pt x="20816" y="0"/>
                  <a:pt x="19847" y="0"/>
                </a:cubicBezTo>
                <a:lnTo>
                  <a:pt x="1753" y="0"/>
                </a:lnTo>
                <a:close/>
              </a:path>
            </a:pathLst>
          </a:custGeom>
          <a:ln w="12700">
            <a:miter lim="400000"/>
          </a:ln>
        </p:spPr>
      </p:pic>
      <p:pic>
        <p:nvPicPr>
          <p:cNvPr id="750" name="Google Shape;699;p14" descr="Google Shape;699;p14"/>
          <p:cNvPicPr>
            <a:picLocks noChangeAspect="1"/>
          </p:cNvPicPr>
          <p:nvPr/>
        </p:nvPicPr>
        <p:blipFill>
          <a:blip r:embed="rId5">
            <a:extLst/>
          </a:blip>
          <a:srcRect l="19482" r="7993" b="1173"/>
          <a:stretch>
            <a:fillRect/>
          </a:stretch>
        </p:blipFill>
        <p:spPr>
          <a:xfrm>
            <a:off x="3696196" y="5074977"/>
            <a:ext cx="2790429" cy="3802460"/>
          </a:xfrm>
          <a:custGeom>
            <a:avLst/>
            <a:gdLst/>
            <a:ahLst/>
            <a:cxnLst>
              <a:cxn ang="0">
                <a:pos x="wd2" y="hd2"/>
              </a:cxn>
              <a:cxn ang="5400000">
                <a:pos x="wd2" y="hd2"/>
              </a:cxn>
              <a:cxn ang="10800000">
                <a:pos x="wd2" y="hd2"/>
              </a:cxn>
              <a:cxn ang="16200000">
                <a:pos x="wd2" y="hd2"/>
              </a:cxn>
            </a:cxnLst>
            <a:rect l="0" t="0" r="r" b="b"/>
            <a:pathLst>
              <a:path w="21600" h="21600" extrusionOk="0">
                <a:moveTo>
                  <a:pt x="1948" y="0"/>
                </a:moveTo>
                <a:cubicBezTo>
                  <a:pt x="872" y="0"/>
                  <a:pt x="0" y="640"/>
                  <a:pt x="0" y="1429"/>
                </a:cubicBezTo>
                <a:lnTo>
                  <a:pt x="0" y="20168"/>
                </a:lnTo>
                <a:cubicBezTo>
                  <a:pt x="0" y="20958"/>
                  <a:pt x="872" y="21600"/>
                  <a:pt x="1948" y="21600"/>
                </a:cubicBezTo>
                <a:lnTo>
                  <a:pt x="19652" y="21600"/>
                </a:lnTo>
                <a:cubicBezTo>
                  <a:pt x="20728" y="21600"/>
                  <a:pt x="21600" y="20958"/>
                  <a:pt x="21600" y="20168"/>
                </a:cubicBezTo>
                <a:lnTo>
                  <a:pt x="21600" y="1429"/>
                </a:lnTo>
                <a:cubicBezTo>
                  <a:pt x="21600" y="640"/>
                  <a:pt x="20728" y="0"/>
                  <a:pt x="19652" y="0"/>
                </a:cubicBezTo>
                <a:lnTo>
                  <a:pt x="1948" y="0"/>
                </a:lnTo>
                <a:close/>
              </a:path>
            </a:pathLst>
          </a:custGeom>
          <a:ln w="12700">
            <a:miter lim="400000"/>
          </a:ln>
        </p:spPr>
      </p:pic>
      <p:sp>
        <p:nvSpPr>
          <p:cNvPr id="751" name="Google Shape;700;p14"/>
          <p:cNvSpPr/>
          <p:nvPr/>
        </p:nvSpPr>
        <p:spPr>
          <a:xfrm>
            <a:off x="3681412" y="4044389"/>
            <a:ext cx="2811464" cy="605364"/>
          </a:xfrm>
          <a:prstGeom prst="roundRect">
            <a:avLst>
              <a:gd name="adj" fmla="val 19476"/>
            </a:avLst>
          </a:prstGeom>
          <a:solidFill>
            <a:srgbClr val="FFFFFF"/>
          </a:solidFill>
          <a:ln w="12700">
            <a:miter lim="400000"/>
          </a:ln>
          <a:effectLst>
            <a:outerShdw blurRad="63500" dist="25400" dir="7200000" rotWithShape="0">
              <a:srgbClr val="000000">
                <a:alpha val="15685"/>
              </a:srgbClr>
            </a:outerShdw>
          </a:effectLst>
        </p:spPr>
        <p:txBody>
          <a:bodyPr lIns="45719" rIns="45719" anchor="ctr"/>
          <a:lstStyle/>
          <a:p>
            <a:pPr algn="ctr">
              <a:defRPr sz="1800">
                <a:latin typeface="Calibri"/>
                <a:ea typeface="Calibri"/>
                <a:cs typeface="Calibri"/>
                <a:sym typeface="Calibri"/>
              </a:defRPr>
            </a:pPr>
            <a:endParaRPr/>
          </a:p>
        </p:txBody>
      </p:sp>
      <p:sp>
        <p:nvSpPr>
          <p:cNvPr id="752" name="Google Shape;701;p14"/>
          <p:cNvSpPr txBox="1"/>
          <p:nvPr/>
        </p:nvSpPr>
        <p:spPr>
          <a:xfrm>
            <a:off x="3977955" y="4211134"/>
            <a:ext cx="2333425" cy="3083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a:spAutoFit/>
          </a:bodyPr>
          <a:lstStyle>
            <a:lvl1pPr>
              <a:lnSpc>
                <a:spcPct val="116665"/>
              </a:lnSpc>
              <a:defRPr sz="1200">
                <a:solidFill>
                  <a:srgbClr val="404343"/>
                </a:solidFill>
              </a:defRPr>
            </a:lvl1pPr>
          </a:lstStyle>
          <a:p>
            <a:r>
              <a:rPr lang="de-DE" dirty="0" smtClean="0"/>
              <a:t>Ausrüstung für Stahlarbeiten</a:t>
            </a:r>
            <a:endParaRPr dirty="0"/>
          </a:p>
        </p:txBody>
      </p:sp>
      <p:sp>
        <p:nvSpPr>
          <p:cNvPr id="753" name="Google Shape;702;p14"/>
          <p:cNvSpPr/>
          <p:nvPr/>
        </p:nvSpPr>
        <p:spPr>
          <a:xfrm>
            <a:off x="3815160" y="4171894"/>
            <a:ext cx="51451" cy="350355"/>
          </a:xfrm>
          <a:prstGeom prst="roundRect">
            <a:avLst>
              <a:gd name="adj" fmla="val 50000"/>
            </a:avLst>
          </a:prstGeom>
          <a:solidFill>
            <a:srgbClr val="D7294A"/>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754" name="Google Shape;703;p14"/>
          <p:cNvSpPr/>
          <p:nvPr/>
        </p:nvSpPr>
        <p:spPr>
          <a:xfrm>
            <a:off x="371474" y="4044389"/>
            <a:ext cx="3128966" cy="605364"/>
          </a:xfrm>
          <a:prstGeom prst="roundRect">
            <a:avLst>
              <a:gd name="adj" fmla="val 19476"/>
            </a:avLst>
          </a:prstGeom>
          <a:solidFill>
            <a:srgbClr val="FFFFFF"/>
          </a:solidFill>
          <a:ln w="12700">
            <a:miter lim="400000"/>
          </a:ln>
          <a:effectLst>
            <a:outerShdw blurRad="63500" dist="25400" dir="7200000" rotWithShape="0">
              <a:srgbClr val="000000">
                <a:alpha val="15685"/>
              </a:srgbClr>
            </a:outerShdw>
          </a:effectLst>
        </p:spPr>
        <p:txBody>
          <a:bodyPr lIns="45719" rIns="45719" anchor="ctr"/>
          <a:lstStyle/>
          <a:p>
            <a:pPr algn="ctr">
              <a:defRPr sz="1800">
                <a:latin typeface="Calibri"/>
                <a:ea typeface="Calibri"/>
                <a:cs typeface="Calibri"/>
                <a:sym typeface="Calibri"/>
              </a:defRPr>
            </a:pPr>
            <a:endParaRPr/>
          </a:p>
        </p:txBody>
      </p:sp>
      <p:sp>
        <p:nvSpPr>
          <p:cNvPr id="755" name="Google Shape;704;p14"/>
          <p:cNvSpPr txBox="1"/>
          <p:nvPr/>
        </p:nvSpPr>
        <p:spPr>
          <a:xfrm>
            <a:off x="668017" y="4211134"/>
            <a:ext cx="2392735" cy="2894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116665"/>
              </a:lnSpc>
              <a:defRPr sz="1200">
                <a:solidFill>
                  <a:srgbClr val="404343"/>
                </a:solidFill>
              </a:defRPr>
            </a:lvl1pPr>
          </a:lstStyle>
          <a:p>
            <a:r>
              <a:rPr lang="de-DE" dirty="0" smtClean="0"/>
              <a:t>HP-Heizer für nukleare Anlagen</a:t>
            </a:r>
            <a:endParaRPr dirty="0"/>
          </a:p>
        </p:txBody>
      </p:sp>
      <p:pic>
        <p:nvPicPr>
          <p:cNvPr id="756" name="Google Shape;705;p14" descr="Google Shape;705;p14"/>
          <p:cNvPicPr>
            <a:picLocks noChangeAspect="1"/>
          </p:cNvPicPr>
          <p:nvPr/>
        </p:nvPicPr>
        <p:blipFill>
          <a:blip r:embed="rId6">
            <a:extLst/>
          </a:blip>
          <a:srcRect l="966" t="1827" b="1830"/>
          <a:stretch>
            <a:fillRect/>
          </a:stretch>
        </p:blipFill>
        <p:spPr>
          <a:xfrm>
            <a:off x="3681412" y="1558197"/>
            <a:ext cx="3176588" cy="2319338"/>
          </a:xfrm>
          <a:custGeom>
            <a:avLst/>
            <a:gdLst/>
            <a:ahLst/>
            <a:cxnLst>
              <a:cxn ang="0">
                <a:pos x="wd2" y="hd2"/>
              </a:cxn>
              <a:cxn ang="5400000">
                <a:pos x="wd2" y="hd2"/>
              </a:cxn>
              <a:cxn ang="10800000">
                <a:pos x="wd2" y="hd2"/>
              </a:cxn>
              <a:cxn ang="16200000">
                <a:pos x="wd2" y="hd2"/>
              </a:cxn>
            </a:cxnLst>
            <a:rect l="0" t="0" r="r" b="b"/>
            <a:pathLst>
              <a:path w="21600" h="21600" extrusionOk="0">
                <a:moveTo>
                  <a:pt x="2483" y="0"/>
                </a:moveTo>
                <a:cubicBezTo>
                  <a:pt x="1111" y="0"/>
                  <a:pt x="0" y="1369"/>
                  <a:pt x="0" y="3057"/>
                </a:cubicBezTo>
                <a:lnTo>
                  <a:pt x="0" y="18547"/>
                </a:lnTo>
                <a:cubicBezTo>
                  <a:pt x="0" y="20234"/>
                  <a:pt x="1111" y="21600"/>
                  <a:pt x="2483" y="21600"/>
                </a:cubicBezTo>
                <a:lnTo>
                  <a:pt x="21600" y="21600"/>
                </a:lnTo>
                <a:lnTo>
                  <a:pt x="21600" y="0"/>
                </a:lnTo>
                <a:lnTo>
                  <a:pt x="2483" y="0"/>
                </a:lnTo>
                <a:close/>
              </a:path>
            </a:pathLst>
          </a:custGeom>
          <a:ln w="12700">
            <a:miter lim="400000"/>
          </a:ln>
        </p:spPr>
      </p:pic>
      <p:sp>
        <p:nvSpPr>
          <p:cNvPr id="757" name="Google Shape;706;p14"/>
          <p:cNvSpPr/>
          <p:nvPr/>
        </p:nvSpPr>
        <p:spPr>
          <a:xfrm>
            <a:off x="505222" y="4171894"/>
            <a:ext cx="51451" cy="350355"/>
          </a:xfrm>
          <a:prstGeom prst="roundRect">
            <a:avLst>
              <a:gd name="adj" fmla="val 50000"/>
            </a:avLst>
          </a:prstGeom>
          <a:solidFill>
            <a:srgbClr val="D7294A"/>
          </a:solidFill>
          <a:ln w="12700">
            <a:miter lim="400000"/>
          </a:ln>
        </p:spPr>
        <p:txBody>
          <a:bodyPr lIns="45719" rIns="45719" anchor="ctr"/>
          <a:lstStyle/>
          <a:p>
            <a:pPr algn="ctr">
              <a:defRPr sz="1800">
                <a:latin typeface="Calibri"/>
                <a:ea typeface="Calibri"/>
                <a:cs typeface="Calibri"/>
                <a:sym typeface="Calibri"/>
              </a:defRPr>
            </a:pPr>
            <a:endParaRPr/>
          </a:p>
        </p:txBody>
      </p:sp>
      <p:pic>
        <p:nvPicPr>
          <p:cNvPr id="758" name="Google Shape;707;p14" descr="Google Shape;707;p14"/>
          <p:cNvPicPr>
            <a:picLocks noChangeAspect="1"/>
          </p:cNvPicPr>
          <p:nvPr/>
        </p:nvPicPr>
        <p:blipFill>
          <a:blip r:embed="rId7">
            <a:extLst/>
          </a:blip>
          <a:srcRect t="10298" b="1366"/>
          <a:stretch>
            <a:fillRect/>
          </a:stretch>
        </p:blipFill>
        <p:spPr>
          <a:xfrm>
            <a:off x="0" y="1558197"/>
            <a:ext cx="3500439" cy="231933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19144" y="21600"/>
                </a:lnTo>
                <a:cubicBezTo>
                  <a:pt x="20500" y="21600"/>
                  <a:pt x="21600" y="20079"/>
                  <a:pt x="21600" y="18203"/>
                </a:cubicBezTo>
                <a:lnTo>
                  <a:pt x="21600" y="3397"/>
                </a:lnTo>
                <a:cubicBezTo>
                  <a:pt x="21600" y="1756"/>
                  <a:pt x="20758" y="387"/>
                  <a:pt x="19638" y="70"/>
                </a:cubicBezTo>
                <a:lnTo>
                  <a:pt x="19144" y="0"/>
                </a:lnTo>
                <a:lnTo>
                  <a:pt x="0" y="0"/>
                </a:lnTo>
                <a:close/>
              </a:path>
            </a:pathLst>
          </a:custGeom>
          <a:ln w="12700">
            <a:miter lim="400000"/>
          </a:ln>
        </p:spPr>
      </p:pic>
      <p:sp>
        <p:nvSpPr>
          <p:cNvPr id="759" name="Google Shape;783;p15"/>
          <p:cNvSpPr txBox="1"/>
          <p:nvPr/>
        </p:nvSpPr>
        <p:spPr>
          <a:xfrm>
            <a:off x="334589" y="9356138"/>
            <a:ext cx="2063115" cy="2146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355555"/>
              </a:lnSpc>
              <a:defRPr sz="900">
                <a:solidFill>
                  <a:srgbClr val="002F5F"/>
                </a:solidFill>
              </a:defRPr>
            </a:lvl1pPr>
          </a:lstStyle>
          <a:p>
            <a:r>
              <a:t>WWW.INSPECTOGROUP.COM</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1" name="Google Shape;713;p15" descr="Google Shape;713;p15"/>
          <p:cNvPicPr>
            <a:picLocks noChangeAspect="1"/>
          </p:cNvPicPr>
          <p:nvPr/>
        </p:nvPicPr>
        <p:blipFill>
          <a:blip r:embed="rId2">
            <a:extLst/>
          </a:blip>
          <a:stretch>
            <a:fillRect/>
          </a:stretch>
        </p:blipFill>
        <p:spPr>
          <a:xfrm>
            <a:off x="39702" y="8813048"/>
            <a:ext cx="2154554" cy="653649"/>
          </a:xfrm>
          <a:prstGeom prst="rect">
            <a:avLst/>
          </a:prstGeom>
          <a:ln w="12700">
            <a:miter lim="400000"/>
          </a:ln>
        </p:spPr>
      </p:pic>
      <p:sp>
        <p:nvSpPr>
          <p:cNvPr id="762" name="Google Shape;714;p15"/>
          <p:cNvSpPr/>
          <p:nvPr/>
        </p:nvSpPr>
        <p:spPr>
          <a:xfrm rot="10800000" flipH="1">
            <a:off x="2375" y="-1"/>
            <a:ext cx="6858001" cy="1929327"/>
          </a:xfrm>
          <a:prstGeom prst="rect">
            <a:avLst/>
          </a:prstGeom>
          <a:solidFill>
            <a:srgbClr val="002F5F"/>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763" name="Google Shape;715;p15"/>
          <p:cNvSpPr/>
          <p:nvPr/>
        </p:nvSpPr>
        <p:spPr>
          <a:xfrm>
            <a:off x="-4480346" y="1775198"/>
            <a:ext cx="1300482" cy="1300482"/>
          </a:xfrm>
          <a:prstGeom prst="rect">
            <a:avLst/>
          </a:prstGeom>
          <a:solidFill>
            <a:srgbClr val="002F5F"/>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764" name="Google Shape;716;p15"/>
          <p:cNvSpPr/>
          <p:nvPr/>
        </p:nvSpPr>
        <p:spPr>
          <a:xfrm>
            <a:off x="-3012726" y="1760277"/>
            <a:ext cx="1300482" cy="1300482"/>
          </a:xfrm>
          <a:prstGeom prst="rect">
            <a:avLst/>
          </a:prstGeom>
          <a:solidFill>
            <a:srgbClr val="D7294A"/>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765" name="Google Shape;717;p15"/>
          <p:cNvSpPr/>
          <p:nvPr/>
        </p:nvSpPr>
        <p:spPr>
          <a:xfrm>
            <a:off x="-1521740" y="1760277"/>
            <a:ext cx="1300482" cy="1300482"/>
          </a:xfrm>
          <a:prstGeom prst="rect">
            <a:avLst/>
          </a:prstGeom>
          <a:solidFill>
            <a:srgbClr val="404343"/>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766" name="Google Shape;718;p15"/>
          <p:cNvSpPr txBox="1"/>
          <p:nvPr/>
        </p:nvSpPr>
        <p:spPr>
          <a:xfrm>
            <a:off x="322932" y="324156"/>
            <a:ext cx="5612944" cy="52317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defRPr sz="2800">
                <a:solidFill>
                  <a:srgbClr val="FFFFFF"/>
                </a:solidFill>
              </a:defRPr>
            </a:lvl1pPr>
          </a:lstStyle>
          <a:p>
            <a:r>
              <a:rPr dirty="0"/>
              <a:t>Flexible </a:t>
            </a:r>
            <a:r>
              <a:rPr dirty="0" err="1" smtClean="0"/>
              <a:t>Pr</a:t>
            </a:r>
            <a:r>
              <a:rPr lang="de-DE" dirty="0" smtClean="0"/>
              <a:t>eisgestaltung</a:t>
            </a:r>
            <a:endParaRPr dirty="0"/>
          </a:p>
        </p:txBody>
      </p:sp>
      <p:sp>
        <p:nvSpPr>
          <p:cNvPr id="767" name="Google Shape;719;p15"/>
          <p:cNvSpPr txBox="1"/>
          <p:nvPr/>
        </p:nvSpPr>
        <p:spPr>
          <a:xfrm>
            <a:off x="321194" y="1242510"/>
            <a:ext cx="6122786" cy="6462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116665"/>
              </a:lnSpc>
              <a:defRPr sz="1200">
                <a:solidFill>
                  <a:srgbClr val="FFFFFF"/>
                </a:solidFill>
              </a:defRPr>
            </a:lvl1pPr>
          </a:lstStyle>
          <a:p>
            <a:pPr>
              <a:lnSpc>
                <a:spcPct val="100000"/>
              </a:lnSpc>
            </a:pPr>
            <a:r>
              <a:rPr lang="de-DE" dirty="0" smtClean="0"/>
              <a:t>Inspecto </a:t>
            </a:r>
            <a:r>
              <a:rPr lang="de-DE" dirty="0"/>
              <a:t>bietet vollständige Flexibilität, um den unterschiedlichen Anforderungen Ihres Unternehmens gerecht zu werden. Wählen Sie aus unseren Preismöglichkeiten, die auf Ihre Struktur und Ihr Wachstum zugeschnitten sind.</a:t>
            </a:r>
            <a:endParaRPr dirty="0"/>
          </a:p>
        </p:txBody>
      </p:sp>
      <p:pic>
        <p:nvPicPr>
          <p:cNvPr id="768" name="Google Shape;720;p15" descr="Google Shape;720;p15"/>
          <p:cNvPicPr>
            <a:picLocks noChangeAspect="1"/>
          </p:cNvPicPr>
          <p:nvPr/>
        </p:nvPicPr>
        <p:blipFill>
          <a:blip r:embed="rId3">
            <a:alphaModFix amt="30000"/>
            <a:extLst/>
          </a:blip>
          <a:srcRect r="43494"/>
          <a:stretch>
            <a:fillRect/>
          </a:stretch>
        </p:blipFill>
        <p:spPr>
          <a:xfrm>
            <a:off x="5409984" y="4350444"/>
            <a:ext cx="1498818" cy="2641906"/>
          </a:xfrm>
          <a:prstGeom prst="rect">
            <a:avLst/>
          </a:prstGeom>
          <a:ln w="12700">
            <a:miter lim="400000"/>
          </a:ln>
        </p:spPr>
      </p:pic>
      <p:sp>
        <p:nvSpPr>
          <p:cNvPr id="769" name="Google Shape;721;p15"/>
          <p:cNvSpPr/>
          <p:nvPr/>
        </p:nvSpPr>
        <p:spPr>
          <a:xfrm>
            <a:off x="368934" y="818426"/>
            <a:ext cx="907099" cy="131033"/>
          </a:xfrm>
          <a:prstGeom prst="rect">
            <a:avLst/>
          </a:prstGeom>
          <a:solidFill>
            <a:srgbClr val="D7294A"/>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770" name="Google Shape;722;p15"/>
          <p:cNvSpPr txBox="1"/>
          <p:nvPr/>
        </p:nvSpPr>
        <p:spPr>
          <a:xfrm>
            <a:off x="6311381" y="9181558"/>
            <a:ext cx="328347" cy="2146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355555"/>
              </a:lnSpc>
              <a:defRPr sz="900">
                <a:solidFill>
                  <a:srgbClr val="002F5F"/>
                </a:solidFill>
              </a:defRPr>
            </a:lvl1pPr>
          </a:lstStyle>
          <a:p>
            <a:r>
              <a:t>17</a:t>
            </a:r>
          </a:p>
        </p:txBody>
      </p:sp>
      <p:sp>
        <p:nvSpPr>
          <p:cNvPr id="771" name="Google Shape;723;p15"/>
          <p:cNvSpPr/>
          <p:nvPr/>
        </p:nvSpPr>
        <p:spPr>
          <a:xfrm rot="16200000">
            <a:off x="3288107" y="4180666"/>
            <a:ext cx="3617133" cy="2989266"/>
          </a:xfrm>
          <a:prstGeom prst="roundRect">
            <a:avLst>
              <a:gd name="adj" fmla="val 7451"/>
            </a:avLst>
          </a:prstGeom>
          <a:solidFill>
            <a:srgbClr val="FFFFFF"/>
          </a:solidFill>
          <a:ln w="12700">
            <a:miter lim="400000"/>
          </a:ln>
          <a:effectLst>
            <a:outerShdw blurRad="63500" dist="25400" dir="7200000" rotWithShape="0">
              <a:srgbClr val="000000">
                <a:alpha val="15685"/>
              </a:srgbClr>
            </a:outerShdw>
          </a:effectLst>
        </p:spPr>
        <p:txBody>
          <a:bodyPr lIns="45719" rIns="45719" anchor="ctr"/>
          <a:lstStyle/>
          <a:p>
            <a:pPr algn="ctr">
              <a:defRPr sz="1800">
                <a:latin typeface="Calibri"/>
                <a:ea typeface="Calibri"/>
                <a:cs typeface="Calibri"/>
                <a:sym typeface="Calibri"/>
              </a:defRPr>
            </a:pPr>
            <a:endParaRPr/>
          </a:p>
        </p:txBody>
      </p:sp>
      <p:sp>
        <p:nvSpPr>
          <p:cNvPr id="772" name="Google Shape;724;p15"/>
          <p:cNvSpPr/>
          <p:nvPr/>
        </p:nvSpPr>
        <p:spPr>
          <a:xfrm flipH="1" flipV="1">
            <a:off x="371474" y="9356138"/>
            <a:ext cx="6118227" cy="2"/>
          </a:xfrm>
          <a:prstGeom prst="line">
            <a:avLst/>
          </a:prstGeom>
          <a:ln w="19050">
            <a:solidFill>
              <a:srgbClr val="002F5F"/>
            </a:solidFill>
            <a:miter lim="8000"/>
          </a:ln>
        </p:spPr>
        <p:txBody>
          <a:bodyPr lIns="45719" rIns="45719"/>
          <a:lstStyle/>
          <a:p>
            <a:endParaRPr/>
          </a:p>
        </p:txBody>
      </p:sp>
      <p:sp>
        <p:nvSpPr>
          <p:cNvPr id="773" name="Google Shape;725;p15"/>
          <p:cNvSpPr txBox="1"/>
          <p:nvPr/>
        </p:nvSpPr>
        <p:spPr>
          <a:xfrm>
            <a:off x="3855368" y="4003080"/>
            <a:ext cx="2456015" cy="13387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lgn="just">
              <a:defRPr sz="900">
                <a:solidFill>
                  <a:srgbClr val="002F5F"/>
                </a:solidFill>
              </a:defRPr>
            </a:pPr>
            <a:r>
              <a:rPr lang="de-DE" dirty="0" smtClean="0"/>
              <a:t>Sie Sie bereit Ihr Qualitätsmanagement zu revolutionieren? Suchen Sie nicht weiter – Inspecto DQI ist die ultimative Lösung für Fertigungsunternehmen, die eine leistungsstarke, intuitive und skalierbare digitale Qualitätsmanagementplattform suchen. Entwickelt, um eine vielfältige Palette von Branchen und Fachleuten zu bedienen, ist Inspecto anwendbar für: </a:t>
            </a:r>
            <a:endParaRPr b="1" dirty="0">
              <a:solidFill>
                <a:srgbClr val="D7294A"/>
              </a:solidFill>
            </a:endParaRPr>
          </a:p>
        </p:txBody>
      </p:sp>
      <p:sp>
        <p:nvSpPr>
          <p:cNvPr id="774" name="Google Shape;726;p15"/>
          <p:cNvSpPr txBox="1"/>
          <p:nvPr/>
        </p:nvSpPr>
        <p:spPr>
          <a:xfrm>
            <a:off x="4183936" y="5456046"/>
            <a:ext cx="2048635" cy="4302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lnSpc>
                <a:spcPct val="122221"/>
              </a:lnSpc>
              <a:defRPr sz="900">
                <a:solidFill>
                  <a:srgbClr val="002F5F"/>
                </a:solidFill>
              </a:defRPr>
            </a:pPr>
            <a:r>
              <a:rPr lang="de-DE" dirty="0" smtClean="0"/>
              <a:t>Endbenutzer, EPC, Hersteller und Lieferanten</a:t>
            </a:r>
            <a:endParaRPr dirty="0"/>
          </a:p>
        </p:txBody>
      </p:sp>
      <p:sp>
        <p:nvSpPr>
          <p:cNvPr id="775" name="Google Shape;727;p15"/>
          <p:cNvSpPr txBox="1"/>
          <p:nvPr/>
        </p:nvSpPr>
        <p:spPr>
          <a:xfrm>
            <a:off x="579172" y="7852681"/>
            <a:ext cx="5907354" cy="10617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lgn="just">
              <a:defRPr sz="900">
                <a:solidFill>
                  <a:srgbClr val="002F5F"/>
                </a:solidFill>
              </a:defRPr>
            </a:pPr>
            <a:r>
              <a:rPr lang="de-DE" dirty="0" smtClean="0"/>
              <a:t>Ganz gleich, ob Sie Hersteller, Inspektionsunternehmen, Softwarehaus, Berater oder freiberuflicher Fachmann sind, Inspecto DQI passt sich Ihren spezifischen Anforderungen an. Kontaktieren Sie unser Team noch heute, um zu bespechen, wie Inspecto DQI an Ihre branchenspezifischen Anforderungen angepasst werden kann. Entdecken Sie die verschiedenen Möglichkeiten und gehen Sie den ersten Schritt, um ihre Qualitätsmanagementprozesse zu optimieren.</a:t>
            </a:r>
          </a:p>
          <a:p>
            <a:pPr algn="just">
              <a:defRPr sz="900">
                <a:solidFill>
                  <a:srgbClr val="002F5F"/>
                </a:solidFill>
              </a:defRPr>
            </a:pPr>
            <a:endParaRPr lang="de-DE" dirty="0"/>
          </a:p>
          <a:p>
            <a:pPr algn="just">
              <a:defRPr sz="900">
                <a:solidFill>
                  <a:srgbClr val="002F5F"/>
                </a:solidFill>
              </a:defRPr>
            </a:pPr>
            <a:r>
              <a:rPr lang="de-DE" dirty="0" smtClean="0"/>
              <a:t>Lassen sie Inspecto DQI der Katalysator für Ihre Reise der digitalen Transformation sein. </a:t>
            </a:r>
            <a:endParaRPr dirty="0"/>
          </a:p>
        </p:txBody>
      </p:sp>
      <p:pic>
        <p:nvPicPr>
          <p:cNvPr id="776" name="Google Shape;728;p15" descr="Google Shape;728;p15"/>
          <p:cNvPicPr>
            <a:picLocks noChangeAspect="1"/>
          </p:cNvPicPr>
          <p:nvPr/>
        </p:nvPicPr>
        <p:blipFill>
          <a:blip r:embed="rId4">
            <a:extLst/>
          </a:blip>
          <a:srcRect l="726" t="31086" r="2062" b="24126"/>
          <a:stretch>
            <a:fillRect/>
          </a:stretch>
        </p:blipFill>
        <p:spPr>
          <a:xfrm>
            <a:off x="371473" y="5431625"/>
            <a:ext cx="2973389" cy="2052241"/>
          </a:xfrm>
          <a:custGeom>
            <a:avLst/>
            <a:gdLst/>
            <a:ahLst/>
            <a:cxnLst>
              <a:cxn ang="0">
                <a:pos x="wd2" y="hd2"/>
              </a:cxn>
              <a:cxn ang="5400000">
                <a:pos x="wd2" y="hd2"/>
              </a:cxn>
              <a:cxn ang="10800000">
                <a:pos x="wd2" y="hd2"/>
              </a:cxn>
              <a:cxn ang="16200000">
                <a:pos x="wd2" y="hd2"/>
              </a:cxn>
            </a:cxnLst>
            <a:rect l="0" t="0" r="r" b="b"/>
            <a:pathLst>
              <a:path w="21600" h="21600" extrusionOk="0">
                <a:moveTo>
                  <a:pt x="1329" y="0"/>
                </a:moveTo>
                <a:cubicBezTo>
                  <a:pt x="595" y="0"/>
                  <a:pt x="0" y="863"/>
                  <a:pt x="0" y="1926"/>
                </a:cubicBezTo>
                <a:lnTo>
                  <a:pt x="0" y="19679"/>
                </a:lnTo>
                <a:cubicBezTo>
                  <a:pt x="0" y="20742"/>
                  <a:pt x="595" y="21600"/>
                  <a:pt x="1329" y="21600"/>
                </a:cubicBezTo>
                <a:lnTo>
                  <a:pt x="20271" y="21600"/>
                </a:lnTo>
                <a:cubicBezTo>
                  <a:pt x="21005" y="21600"/>
                  <a:pt x="21600" y="20742"/>
                  <a:pt x="21600" y="19679"/>
                </a:cubicBezTo>
                <a:lnTo>
                  <a:pt x="21600" y="1926"/>
                </a:lnTo>
                <a:cubicBezTo>
                  <a:pt x="21600" y="863"/>
                  <a:pt x="21005" y="0"/>
                  <a:pt x="20271" y="0"/>
                </a:cubicBezTo>
                <a:lnTo>
                  <a:pt x="1329" y="0"/>
                </a:lnTo>
                <a:close/>
              </a:path>
            </a:pathLst>
          </a:custGeom>
          <a:ln w="12700">
            <a:miter lim="400000"/>
          </a:ln>
        </p:spPr>
      </p:pic>
      <p:sp>
        <p:nvSpPr>
          <p:cNvPr id="777" name="Google Shape;729;p15"/>
          <p:cNvSpPr txBox="1"/>
          <p:nvPr/>
        </p:nvSpPr>
        <p:spPr>
          <a:xfrm>
            <a:off x="4183936" y="5861051"/>
            <a:ext cx="2443402" cy="4302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lnSpc>
                <a:spcPct val="122221"/>
              </a:lnSpc>
              <a:defRPr sz="900">
                <a:solidFill>
                  <a:srgbClr val="002F5F"/>
                </a:solidFill>
              </a:defRPr>
            </a:pPr>
            <a:r>
              <a:rPr lang="de-DE" dirty="0" smtClean="0"/>
              <a:t>Inspektionsunternehmen, benannte Stellen und Dritte</a:t>
            </a:r>
            <a:endParaRPr dirty="0"/>
          </a:p>
        </p:txBody>
      </p:sp>
      <p:sp>
        <p:nvSpPr>
          <p:cNvPr id="778" name="Google Shape;730;p15"/>
          <p:cNvSpPr txBox="1"/>
          <p:nvPr/>
        </p:nvSpPr>
        <p:spPr>
          <a:xfrm>
            <a:off x="4183936" y="6266057"/>
            <a:ext cx="2443402" cy="5077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122221"/>
              </a:lnSpc>
              <a:defRPr sz="900">
                <a:solidFill>
                  <a:srgbClr val="002F5F"/>
                </a:solidFill>
              </a:defRPr>
            </a:lvl1pPr>
          </a:lstStyle>
          <a:p>
            <a:pPr>
              <a:lnSpc>
                <a:spcPct val="100000"/>
              </a:lnSpc>
            </a:pPr>
            <a:r>
              <a:rPr lang="de-DE" dirty="0">
                <a:solidFill>
                  <a:srgbClr val="002060"/>
                </a:solidFill>
                <a:latin typeface="Söhne"/>
              </a:rPr>
              <a:t>Softwareentwicklungsunternehmen, Distributoren, Wiederverkäufer von ERP, MES usw.</a:t>
            </a:r>
            <a:endParaRPr dirty="0">
              <a:solidFill>
                <a:srgbClr val="002060"/>
              </a:solidFill>
            </a:endParaRPr>
          </a:p>
        </p:txBody>
      </p:sp>
      <p:sp>
        <p:nvSpPr>
          <p:cNvPr id="779" name="Google Shape;731;p15"/>
          <p:cNvSpPr txBox="1"/>
          <p:nvPr/>
        </p:nvSpPr>
        <p:spPr>
          <a:xfrm>
            <a:off x="4183936" y="6671064"/>
            <a:ext cx="2443402" cy="2452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122221"/>
              </a:lnSpc>
              <a:defRPr sz="900">
                <a:solidFill>
                  <a:srgbClr val="002F5F"/>
                </a:solidFill>
              </a:defRPr>
            </a:lvl1pPr>
          </a:lstStyle>
          <a:p>
            <a:r>
              <a:rPr lang="en-GB" dirty="0" err="1">
                <a:solidFill>
                  <a:srgbClr val="002060"/>
                </a:solidFill>
                <a:latin typeface="Söhne"/>
              </a:rPr>
              <a:t>Berater</a:t>
            </a:r>
            <a:r>
              <a:rPr lang="en-GB" dirty="0">
                <a:solidFill>
                  <a:srgbClr val="002060"/>
                </a:solidFill>
                <a:latin typeface="Söhne"/>
              </a:rPr>
              <a:t> </a:t>
            </a:r>
            <a:r>
              <a:rPr lang="en-GB" dirty="0" err="1">
                <a:solidFill>
                  <a:srgbClr val="002060"/>
                </a:solidFill>
                <a:latin typeface="Söhne"/>
              </a:rPr>
              <a:t>für</a:t>
            </a:r>
            <a:r>
              <a:rPr lang="en-GB" dirty="0">
                <a:solidFill>
                  <a:srgbClr val="002060"/>
                </a:solidFill>
                <a:latin typeface="Söhne"/>
              </a:rPr>
              <a:t> </a:t>
            </a:r>
            <a:r>
              <a:rPr lang="en-GB" dirty="0" err="1">
                <a:solidFill>
                  <a:srgbClr val="002060"/>
                </a:solidFill>
                <a:latin typeface="Söhne"/>
              </a:rPr>
              <a:t>Industrie</a:t>
            </a:r>
            <a:r>
              <a:rPr lang="en-GB" dirty="0">
                <a:solidFill>
                  <a:srgbClr val="002060"/>
                </a:solidFill>
                <a:latin typeface="Söhne"/>
              </a:rPr>
              <a:t> 4.0</a:t>
            </a:r>
            <a:endParaRPr dirty="0">
              <a:solidFill>
                <a:srgbClr val="002060"/>
              </a:solidFill>
            </a:endParaRPr>
          </a:p>
        </p:txBody>
      </p:sp>
      <p:sp>
        <p:nvSpPr>
          <p:cNvPr id="780" name="Google Shape;732;p15"/>
          <p:cNvSpPr txBox="1"/>
          <p:nvPr/>
        </p:nvSpPr>
        <p:spPr>
          <a:xfrm>
            <a:off x="4183936" y="6935006"/>
            <a:ext cx="2443402" cy="2452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lnSpc>
                <a:spcPct val="122221"/>
              </a:lnSpc>
              <a:defRPr sz="900">
                <a:solidFill>
                  <a:srgbClr val="002F5F"/>
                </a:solidFill>
              </a:defRPr>
            </a:pPr>
            <a:r>
              <a:rPr lang="en-GB" dirty="0" err="1">
                <a:solidFill>
                  <a:srgbClr val="002060"/>
                </a:solidFill>
                <a:latin typeface="Söhne"/>
              </a:rPr>
              <a:t>Freiberufliche</a:t>
            </a:r>
            <a:r>
              <a:rPr lang="en-GB" dirty="0">
                <a:solidFill>
                  <a:srgbClr val="002060"/>
                </a:solidFill>
                <a:latin typeface="Söhne"/>
              </a:rPr>
              <a:t> </a:t>
            </a:r>
            <a:r>
              <a:rPr lang="en-GB" dirty="0" err="1">
                <a:solidFill>
                  <a:srgbClr val="002060"/>
                </a:solidFill>
                <a:latin typeface="Söhne"/>
              </a:rPr>
              <a:t>Inspektoren</a:t>
            </a:r>
            <a:r>
              <a:rPr lang="en-GB" dirty="0">
                <a:solidFill>
                  <a:srgbClr val="002060"/>
                </a:solidFill>
                <a:latin typeface="Söhne"/>
              </a:rPr>
              <a:t> und </a:t>
            </a:r>
            <a:r>
              <a:rPr lang="en-GB" dirty="0" err="1">
                <a:solidFill>
                  <a:srgbClr val="002060"/>
                </a:solidFill>
                <a:latin typeface="Söhne"/>
              </a:rPr>
              <a:t>Auditoren</a:t>
            </a:r>
            <a:endParaRPr dirty="0">
              <a:solidFill>
                <a:srgbClr val="002060"/>
              </a:solidFill>
            </a:endParaRPr>
          </a:p>
        </p:txBody>
      </p:sp>
      <p:sp>
        <p:nvSpPr>
          <p:cNvPr id="781" name="Google Shape;733;p15"/>
          <p:cNvSpPr/>
          <p:nvPr/>
        </p:nvSpPr>
        <p:spPr>
          <a:xfrm flipV="1">
            <a:off x="3975232" y="5515183"/>
            <a:ext cx="2" cy="1729801"/>
          </a:xfrm>
          <a:prstGeom prst="line">
            <a:avLst/>
          </a:prstGeom>
          <a:ln w="12700">
            <a:solidFill>
              <a:srgbClr val="404343">
                <a:alpha val="9803"/>
              </a:srgbClr>
            </a:solidFill>
            <a:miter lim="8000"/>
          </a:ln>
        </p:spPr>
        <p:txBody>
          <a:bodyPr lIns="45719" rIns="45719"/>
          <a:lstStyle/>
          <a:p>
            <a:endParaRPr/>
          </a:p>
        </p:txBody>
      </p:sp>
      <p:sp>
        <p:nvSpPr>
          <p:cNvPr id="782" name="Google Shape;734;p15"/>
          <p:cNvSpPr/>
          <p:nvPr/>
        </p:nvSpPr>
        <p:spPr>
          <a:xfrm>
            <a:off x="3713557" y="3969403"/>
            <a:ext cx="2766226" cy="3395810"/>
          </a:xfrm>
          <a:prstGeom prst="roundRect">
            <a:avLst>
              <a:gd name="adj" fmla="val 5648"/>
            </a:avLst>
          </a:prstGeom>
          <a:ln>
            <a:solidFill>
              <a:srgbClr val="002F5F"/>
            </a:solidFill>
            <a:miter lim="8000"/>
          </a:ln>
        </p:spPr>
        <p:txBody>
          <a:bodyPr lIns="45719" rIns="45719" anchor="ctr"/>
          <a:lstStyle/>
          <a:p>
            <a:pPr algn="ctr">
              <a:defRPr sz="1800">
                <a:latin typeface="Calibri"/>
                <a:ea typeface="Calibri"/>
                <a:cs typeface="Calibri"/>
                <a:sym typeface="Calibri"/>
              </a:defRPr>
            </a:pPr>
            <a:endParaRPr/>
          </a:p>
        </p:txBody>
      </p:sp>
      <p:grpSp>
        <p:nvGrpSpPr>
          <p:cNvPr id="785" name="Google Shape;735;p15"/>
          <p:cNvGrpSpPr/>
          <p:nvPr/>
        </p:nvGrpSpPr>
        <p:grpSpPr>
          <a:xfrm>
            <a:off x="3893906" y="5557504"/>
            <a:ext cx="163977" cy="163977"/>
            <a:chOff x="0" y="0"/>
            <a:chExt cx="163976" cy="163976"/>
          </a:xfrm>
        </p:grpSpPr>
        <p:sp>
          <p:nvSpPr>
            <p:cNvPr id="783" name="Google Shape;736;p15"/>
            <p:cNvSpPr/>
            <p:nvPr/>
          </p:nvSpPr>
          <p:spPr>
            <a:xfrm>
              <a:off x="49295" y="48889"/>
              <a:ext cx="66201" cy="66201"/>
            </a:xfrm>
            <a:prstGeom prst="ellipse">
              <a:avLst/>
            </a:prstGeom>
            <a:solidFill>
              <a:srgbClr val="D7294A"/>
            </a:solidFill>
            <a:ln w="12700" cap="flat">
              <a:noFill/>
              <a:miter lim="400000"/>
            </a:ln>
            <a:effectLst/>
          </p:spPr>
          <p:txBody>
            <a:bodyPr wrap="square" lIns="45719" tIns="45719" rIns="45719" bIns="45719" numCol="1" anchor="ctr">
              <a:noAutofit/>
            </a:bodyPr>
            <a:lstStyle/>
            <a:p>
              <a:pPr algn="ctr">
                <a:defRPr sz="1800">
                  <a:latin typeface="Calibri"/>
                  <a:ea typeface="Calibri"/>
                  <a:cs typeface="Calibri"/>
                  <a:sym typeface="Calibri"/>
                </a:defRPr>
              </a:pPr>
              <a:endParaRPr/>
            </a:p>
          </p:txBody>
        </p:sp>
        <p:sp>
          <p:nvSpPr>
            <p:cNvPr id="784" name="Google Shape;737;p15"/>
            <p:cNvSpPr/>
            <p:nvPr/>
          </p:nvSpPr>
          <p:spPr>
            <a:xfrm>
              <a:off x="0" y="0"/>
              <a:ext cx="163977" cy="163977"/>
            </a:xfrm>
            <a:prstGeom prst="ellipse">
              <a:avLst/>
            </a:prstGeom>
            <a:noFill/>
            <a:ln w="9525" cap="flat">
              <a:solidFill>
                <a:srgbClr val="D7294A"/>
              </a:solidFill>
              <a:prstDash val="solid"/>
              <a:miter lim="800000"/>
            </a:ln>
            <a:effectLst/>
          </p:spPr>
          <p:txBody>
            <a:bodyPr wrap="square" lIns="45719" tIns="45719" rIns="45719" bIns="45719" numCol="1" anchor="ctr">
              <a:noAutofit/>
            </a:bodyPr>
            <a:lstStyle/>
            <a:p>
              <a:pPr algn="ctr">
                <a:defRPr sz="1800">
                  <a:latin typeface="Calibri"/>
                  <a:ea typeface="Calibri"/>
                  <a:cs typeface="Calibri"/>
                  <a:sym typeface="Calibri"/>
                </a:defRPr>
              </a:pPr>
              <a:endParaRPr/>
            </a:p>
          </p:txBody>
        </p:sp>
      </p:grpSp>
      <p:grpSp>
        <p:nvGrpSpPr>
          <p:cNvPr id="788" name="Google Shape;738;p15"/>
          <p:cNvGrpSpPr/>
          <p:nvPr/>
        </p:nvGrpSpPr>
        <p:grpSpPr>
          <a:xfrm>
            <a:off x="3893906" y="5962510"/>
            <a:ext cx="163977" cy="163977"/>
            <a:chOff x="0" y="0"/>
            <a:chExt cx="163976" cy="163976"/>
          </a:xfrm>
        </p:grpSpPr>
        <p:sp>
          <p:nvSpPr>
            <p:cNvPr id="786" name="Google Shape;739;p15"/>
            <p:cNvSpPr/>
            <p:nvPr/>
          </p:nvSpPr>
          <p:spPr>
            <a:xfrm>
              <a:off x="49295" y="48889"/>
              <a:ext cx="66201" cy="66201"/>
            </a:xfrm>
            <a:prstGeom prst="ellipse">
              <a:avLst/>
            </a:prstGeom>
            <a:solidFill>
              <a:srgbClr val="D7294A"/>
            </a:solidFill>
            <a:ln w="12700" cap="flat">
              <a:noFill/>
              <a:miter lim="400000"/>
            </a:ln>
            <a:effectLst/>
          </p:spPr>
          <p:txBody>
            <a:bodyPr wrap="square" lIns="45719" tIns="45719" rIns="45719" bIns="45719" numCol="1" anchor="ctr">
              <a:noAutofit/>
            </a:bodyPr>
            <a:lstStyle/>
            <a:p>
              <a:pPr algn="ctr">
                <a:defRPr sz="1800">
                  <a:latin typeface="Calibri"/>
                  <a:ea typeface="Calibri"/>
                  <a:cs typeface="Calibri"/>
                  <a:sym typeface="Calibri"/>
                </a:defRPr>
              </a:pPr>
              <a:endParaRPr/>
            </a:p>
          </p:txBody>
        </p:sp>
        <p:sp>
          <p:nvSpPr>
            <p:cNvPr id="787" name="Google Shape;740;p15"/>
            <p:cNvSpPr/>
            <p:nvPr/>
          </p:nvSpPr>
          <p:spPr>
            <a:xfrm>
              <a:off x="0" y="0"/>
              <a:ext cx="163977" cy="163977"/>
            </a:xfrm>
            <a:prstGeom prst="ellipse">
              <a:avLst/>
            </a:prstGeom>
            <a:noFill/>
            <a:ln w="9525" cap="flat">
              <a:solidFill>
                <a:srgbClr val="D7294A"/>
              </a:solidFill>
              <a:prstDash val="solid"/>
              <a:miter lim="800000"/>
            </a:ln>
            <a:effectLst/>
          </p:spPr>
          <p:txBody>
            <a:bodyPr wrap="square" lIns="45719" tIns="45719" rIns="45719" bIns="45719" numCol="1" anchor="ctr">
              <a:noAutofit/>
            </a:bodyPr>
            <a:lstStyle/>
            <a:p>
              <a:pPr algn="ctr">
                <a:defRPr sz="1800">
                  <a:latin typeface="Calibri"/>
                  <a:ea typeface="Calibri"/>
                  <a:cs typeface="Calibri"/>
                  <a:sym typeface="Calibri"/>
                </a:defRPr>
              </a:pPr>
              <a:endParaRPr/>
            </a:p>
          </p:txBody>
        </p:sp>
      </p:grpSp>
      <p:grpSp>
        <p:nvGrpSpPr>
          <p:cNvPr id="791" name="Google Shape;741;p15"/>
          <p:cNvGrpSpPr/>
          <p:nvPr/>
        </p:nvGrpSpPr>
        <p:grpSpPr>
          <a:xfrm>
            <a:off x="3893906" y="6367515"/>
            <a:ext cx="163977" cy="163977"/>
            <a:chOff x="0" y="0"/>
            <a:chExt cx="163976" cy="163976"/>
          </a:xfrm>
        </p:grpSpPr>
        <p:sp>
          <p:nvSpPr>
            <p:cNvPr id="789" name="Google Shape;742;p15"/>
            <p:cNvSpPr/>
            <p:nvPr/>
          </p:nvSpPr>
          <p:spPr>
            <a:xfrm>
              <a:off x="49295" y="48889"/>
              <a:ext cx="66201" cy="66201"/>
            </a:xfrm>
            <a:prstGeom prst="ellipse">
              <a:avLst/>
            </a:prstGeom>
            <a:solidFill>
              <a:srgbClr val="D7294A"/>
            </a:solidFill>
            <a:ln w="12700" cap="flat">
              <a:noFill/>
              <a:miter lim="400000"/>
            </a:ln>
            <a:effectLst/>
          </p:spPr>
          <p:txBody>
            <a:bodyPr wrap="square" lIns="45719" tIns="45719" rIns="45719" bIns="45719" numCol="1" anchor="ctr">
              <a:noAutofit/>
            </a:bodyPr>
            <a:lstStyle/>
            <a:p>
              <a:pPr algn="ctr">
                <a:defRPr sz="1800">
                  <a:latin typeface="Calibri"/>
                  <a:ea typeface="Calibri"/>
                  <a:cs typeface="Calibri"/>
                  <a:sym typeface="Calibri"/>
                </a:defRPr>
              </a:pPr>
              <a:endParaRPr/>
            </a:p>
          </p:txBody>
        </p:sp>
        <p:sp>
          <p:nvSpPr>
            <p:cNvPr id="790" name="Google Shape;743;p15"/>
            <p:cNvSpPr/>
            <p:nvPr/>
          </p:nvSpPr>
          <p:spPr>
            <a:xfrm>
              <a:off x="0" y="0"/>
              <a:ext cx="163977" cy="163977"/>
            </a:xfrm>
            <a:prstGeom prst="ellipse">
              <a:avLst/>
            </a:prstGeom>
            <a:noFill/>
            <a:ln w="9525" cap="flat">
              <a:solidFill>
                <a:srgbClr val="D7294A"/>
              </a:solidFill>
              <a:prstDash val="solid"/>
              <a:miter lim="800000"/>
            </a:ln>
            <a:effectLst/>
          </p:spPr>
          <p:txBody>
            <a:bodyPr wrap="square" lIns="45719" tIns="45719" rIns="45719" bIns="45719" numCol="1" anchor="ctr">
              <a:noAutofit/>
            </a:bodyPr>
            <a:lstStyle/>
            <a:p>
              <a:pPr algn="ctr">
                <a:defRPr sz="1800">
                  <a:latin typeface="Calibri"/>
                  <a:ea typeface="Calibri"/>
                  <a:cs typeface="Calibri"/>
                  <a:sym typeface="Calibri"/>
                </a:defRPr>
              </a:pPr>
              <a:endParaRPr/>
            </a:p>
          </p:txBody>
        </p:sp>
      </p:grpSp>
      <p:grpSp>
        <p:nvGrpSpPr>
          <p:cNvPr id="794" name="Google Shape;744;p15"/>
          <p:cNvGrpSpPr/>
          <p:nvPr/>
        </p:nvGrpSpPr>
        <p:grpSpPr>
          <a:xfrm>
            <a:off x="3893906" y="6701990"/>
            <a:ext cx="163977" cy="163977"/>
            <a:chOff x="0" y="0"/>
            <a:chExt cx="163976" cy="163976"/>
          </a:xfrm>
        </p:grpSpPr>
        <p:sp>
          <p:nvSpPr>
            <p:cNvPr id="792" name="Google Shape;745;p15"/>
            <p:cNvSpPr/>
            <p:nvPr/>
          </p:nvSpPr>
          <p:spPr>
            <a:xfrm>
              <a:off x="49295" y="48889"/>
              <a:ext cx="66201" cy="66201"/>
            </a:xfrm>
            <a:prstGeom prst="ellipse">
              <a:avLst/>
            </a:prstGeom>
            <a:solidFill>
              <a:srgbClr val="D7294A"/>
            </a:solidFill>
            <a:ln w="12700" cap="flat">
              <a:noFill/>
              <a:miter lim="400000"/>
            </a:ln>
            <a:effectLst/>
          </p:spPr>
          <p:txBody>
            <a:bodyPr wrap="square" lIns="45719" tIns="45719" rIns="45719" bIns="45719" numCol="1" anchor="ctr">
              <a:noAutofit/>
            </a:bodyPr>
            <a:lstStyle/>
            <a:p>
              <a:pPr algn="ctr">
                <a:defRPr sz="1800">
                  <a:latin typeface="Calibri"/>
                  <a:ea typeface="Calibri"/>
                  <a:cs typeface="Calibri"/>
                  <a:sym typeface="Calibri"/>
                </a:defRPr>
              </a:pPr>
              <a:endParaRPr/>
            </a:p>
          </p:txBody>
        </p:sp>
        <p:sp>
          <p:nvSpPr>
            <p:cNvPr id="793" name="Google Shape;746;p15"/>
            <p:cNvSpPr/>
            <p:nvPr/>
          </p:nvSpPr>
          <p:spPr>
            <a:xfrm>
              <a:off x="0" y="0"/>
              <a:ext cx="163977" cy="163977"/>
            </a:xfrm>
            <a:prstGeom prst="ellipse">
              <a:avLst/>
            </a:prstGeom>
            <a:noFill/>
            <a:ln w="9525" cap="flat">
              <a:solidFill>
                <a:srgbClr val="D7294A"/>
              </a:solidFill>
              <a:prstDash val="solid"/>
              <a:miter lim="800000"/>
            </a:ln>
            <a:effectLst/>
          </p:spPr>
          <p:txBody>
            <a:bodyPr wrap="square" lIns="45719" tIns="45719" rIns="45719" bIns="45719" numCol="1" anchor="ctr">
              <a:noAutofit/>
            </a:bodyPr>
            <a:lstStyle/>
            <a:p>
              <a:pPr algn="ctr">
                <a:defRPr sz="1800">
                  <a:latin typeface="Calibri"/>
                  <a:ea typeface="Calibri"/>
                  <a:cs typeface="Calibri"/>
                  <a:sym typeface="Calibri"/>
                </a:defRPr>
              </a:pPr>
              <a:endParaRPr/>
            </a:p>
          </p:txBody>
        </p:sp>
      </p:grpSp>
      <p:grpSp>
        <p:nvGrpSpPr>
          <p:cNvPr id="797" name="Google Shape;747;p15"/>
          <p:cNvGrpSpPr/>
          <p:nvPr/>
        </p:nvGrpSpPr>
        <p:grpSpPr>
          <a:xfrm>
            <a:off x="3893906" y="7036466"/>
            <a:ext cx="163977" cy="163977"/>
            <a:chOff x="0" y="0"/>
            <a:chExt cx="163976" cy="163976"/>
          </a:xfrm>
        </p:grpSpPr>
        <p:sp>
          <p:nvSpPr>
            <p:cNvPr id="795" name="Google Shape;748;p15"/>
            <p:cNvSpPr/>
            <p:nvPr/>
          </p:nvSpPr>
          <p:spPr>
            <a:xfrm>
              <a:off x="49295" y="48889"/>
              <a:ext cx="66201" cy="66201"/>
            </a:xfrm>
            <a:prstGeom prst="ellipse">
              <a:avLst/>
            </a:prstGeom>
            <a:solidFill>
              <a:srgbClr val="D7294A"/>
            </a:solidFill>
            <a:ln w="12700" cap="flat">
              <a:noFill/>
              <a:miter lim="400000"/>
            </a:ln>
            <a:effectLst/>
          </p:spPr>
          <p:txBody>
            <a:bodyPr wrap="square" lIns="45719" tIns="45719" rIns="45719" bIns="45719" numCol="1" anchor="ctr">
              <a:noAutofit/>
            </a:bodyPr>
            <a:lstStyle/>
            <a:p>
              <a:pPr algn="ctr">
                <a:defRPr sz="1800">
                  <a:latin typeface="Calibri"/>
                  <a:ea typeface="Calibri"/>
                  <a:cs typeface="Calibri"/>
                  <a:sym typeface="Calibri"/>
                </a:defRPr>
              </a:pPr>
              <a:endParaRPr/>
            </a:p>
          </p:txBody>
        </p:sp>
        <p:sp>
          <p:nvSpPr>
            <p:cNvPr id="796" name="Google Shape;749;p15"/>
            <p:cNvSpPr/>
            <p:nvPr/>
          </p:nvSpPr>
          <p:spPr>
            <a:xfrm>
              <a:off x="0" y="0"/>
              <a:ext cx="163977" cy="163977"/>
            </a:xfrm>
            <a:prstGeom prst="ellipse">
              <a:avLst/>
            </a:prstGeom>
            <a:noFill/>
            <a:ln w="9525" cap="flat">
              <a:solidFill>
                <a:srgbClr val="D7294A"/>
              </a:solidFill>
              <a:prstDash val="solid"/>
              <a:miter lim="800000"/>
            </a:ln>
            <a:effectLst/>
          </p:spPr>
          <p:txBody>
            <a:bodyPr wrap="square" lIns="45719" tIns="45719" rIns="45719" bIns="45719" numCol="1" anchor="ctr">
              <a:noAutofit/>
            </a:bodyPr>
            <a:lstStyle/>
            <a:p>
              <a:pPr algn="ctr">
                <a:defRPr sz="1800">
                  <a:latin typeface="Calibri"/>
                  <a:ea typeface="Calibri"/>
                  <a:cs typeface="Calibri"/>
                  <a:sym typeface="Calibri"/>
                </a:defRPr>
              </a:pPr>
              <a:endParaRPr/>
            </a:p>
          </p:txBody>
        </p:sp>
      </p:grpSp>
      <p:sp>
        <p:nvSpPr>
          <p:cNvPr id="798" name="Google Shape;750;p15"/>
          <p:cNvSpPr/>
          <p:nvPr/>
        </p:nvSpPr>
        <p:spPr>
          <a:xfrm>
            <a:off x="371475" y="7919718"/>
            <a:ext cx="90676" cy="653649"/>
          </a:xfrm>
          <a:prstGeom prst="roundRect">
            <a:avLst>
              <a:gd name="adj" fmla="val 50000"/>
            </a:avLst>
          </a:prstGeom>
          <a:solidFill>
            <a:srgbClr val="ECECEC"/>
          </a:solidFill>
          <a:ln w="12700">
            <a:miter lim="400000"/>
          </a:ln>
        </p:spPr>
        <p:txBody>
          <a:bodyPr lIns="45719" rIns="45719" anchor="ctr"/>
          <a:lstStyle/>
          <a:p>
            <a:pPr algn="ctr">
              <a:defRPr sz="1800">
                <a:latin typeface="Calibri"/>
                <a:ea typeface="Calibri"/>
                <a:cs typeface="Calibri"/>
                <a:sym typeface="Calibri"/>
              </a:defRPr>
            </a:pPr>
            <a:endParaRPr/>
          </a:p>
        </p:txBody>
      </p:sp>
      <p:pic>
        <p:nvPicPr>
          <p:cNvPr id="799" name="Google Shape;751;p15" descr="Google Shape;751;p15"/>
          <p:cNvPicPr>
            <a:picLocks noChangeAspect="1"/>
          </p:cNvPicPr>
          <p:nvPr/>
        </p:nvPicPr>
        <p:blipFill>
          <a:blip r:embed="rId5">
            <a:extLst/>
          </a:blip>
          <a:srcRect t="4505" r="1297" b="32918"/>
          <a:stretch>
            <a:fillRect/>
          </a:stretch>
        </p:blipFill>
        <p:spPr>
          <a:xfrm>
            <a:off x="32" y="3866734"/>
            <a:ext cx="3344863" cy="141128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0244" y="21600"/>
                </a:lnTo>
                <a:cubicBezTo>
                  <a:pt x="20993" y="21600"/>
                  <a:pt x="21600" y="20166"/>
                  <a:pt x="21600" y="18393"/>
                </a:cubicBezTo>
                <a:lnTo>
                  <a:pt x="21600" y="3213"/>
                </a:lnTo>
                <a:cubicBezTo>
                  <a:pt x="21600" y="1440"/>
                  <a:pt x="20993" y="0"/>
                  <a:pt x="20244" y="0"/>
                </a:cubicBezTo>
                <a:lnTo>
                  <a:pt x="0" y="0"/>
                </a:lnTo>
                <a:close/>
              </a:path>
            </a:pathLst>
          </a:custGeom>
          <a:ln w="12700">
            <a:miter lim="400000"/>
          </a:ln>
        </p:spPr>
      </p:pic>
      <p:sp>
        <p:nvSpPr>
          <p:cNvPr id="800" name="Google Shape;752;p15"/>
          <p:cNvSpPr txBox="1"/>
          <p:nvPr/>
        </p:nvSpPr>
        <p:spPr>
          <a:xfrm>
            <a:off x="897349" y="2480005"/>
            <a:ext cx="2526234" cy="10617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gn="just">
              <a:lnSpc>
                <a:spcPct val="122221"/>
              </a:lnSpc>
              <a:defRPr sz="900">
                <a:solidFill>
                  <a:srgbClr val="002F5F"/>
                </a:solidFill>
              </a:defRPr>
            </a:lvl1pPr>
          </a:lstStyle>
          <a:p>
            <a:pPr>
              <a:lnSpc>
                <a:spcPct val="100000"/>
              </a:lnSpc>
            </a:pPr>
            <a:r>
              <a:rPr lang="de-DE" dirty="0" smtClean="0"/>
              <a:t>Entscheiden Sie sich für eine unkomplizierte Lösung mit unserem monatlichen Abo-Modell, welches auf der Anzahl der Benutzer basiert. Zahlen Sie nur für das, was Sie benötigen und profitieren Sie von der Flexibilität, Lizenzen aufzurüsten oder zu reduzieren, wenn Ihr Team wächst.</a:t>
            </a:r>
            <a:endParaRPr dirty="0"/>
          </a:p>
        </p:txBody>
      </p:sp>
      <p:sp>
        <p:nvSpPr>
          <p:cNvPr id="801" name="Google Shape;753;p15"/>
          <p:cNvSpPr txBox="1"/>
          <p:nvPr/>
        </p:nvSpPr>
        <p:spPr>
          <a:xfrm>
            <a:off x="897492" y="2217540"/>
            <a:ext cx="2086580" cy="3027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115384"/>
              </a:lnSpc>
              <a:defRPr sz="1300" b="1">
                <a:solidFill>
                  <a:srgbClr val="002F5F"/>
                </a:solidFill>
              </a:defRPr>
            </a:lvl1pPr>
          </a:lstStyle>
          <a:p>
            <a:r>
              <a:rPr lang="de-DE" dirty="0" smtClean="0"/>
              <a:t>Monatliches Abo</a:t>
            </a:r>
            <a:endParaRPr dirty="0"/>
          </a:p>
        </p:txBody>
      </p:sp>
      <p:sp>
        <p:nvSpPr>
          <p:cNvPr id="802" name="Google Shape;754;p15"/>
          <p:cNvSpPr/>
          <p:nvPr/>
        </p:nvSpPr>
        <p:spPr>
          <a:xfrm flipH="1" flipV="1">
            <a:off x="371474" y="3449299"/>
            <a:ext cx="6118227" cy="2"/>
          </a:xfrm>
          <a:prstGeom prst="line">
            <a:avLst/>
          </a:prstGeom>
          <a:ln w="19050">
            <a:solidFill>
              <a:srgbClr val="404343">
                <a:alpha val="9803"/>
              </a:srgbClr>
            </a:solidFill>
            <a:miter lim="8000"/>
          </a:ln>
        </p:spPr>
        <p:txBody>
          <a:bodyPr lIns="45719" rIns="45719"/>
          <a:lstStyle/>
          <a:p>
            <a:endParaRPr/>
          </a:p>
        </p:txBody>
      </p:sp>
      <p:grpSp>
        <p:nvGrpSpPr>
          <p:cNvPr id="805" name="Google Shape;755;p15"/>
          <p:cNvGrpSpPr/>
          <p:nvPr/>
        </p:nvGrpSpPr>
        <p:grpSpPr>
          <a:xfrm>
            <a:off x="1858167" y="3339119"/>
            <a:ext cx="217075" cy="217075"/>
            <a:chOff x="0" y="0"/>
            <a:chExt cx="217074" cy="217074"/>
          </a:xfrm>
        </p:grpSpPr>
        <p:sp>
          <p:nvSpPr>
            <p:cNvPr id="803" name="Google Shape;756;p15"/>
            <p:cNvSpPr/>
            <p:nvPr/>
          </p:nvSpPr>
          <p:spPr>
            <a:xfrm>
              <a:off x="65256" y="64718"/>
              <a:ext cx="87637" cy="87637"/>
            </a:xfrm>
            <a:prstGeom prst="ellipse">
              <a:avLst/>
            </a:prstGeom>
            <a:solidFill>
              <a:srgbClr val="D7294A"/>
            </a:solidFill>
            <a:ln w="12700" cap="flat">
              <a:noFill/>
              <a:miter lim="400000"/>
            </a:ln>
            <a:effectLst/>
          </p:spPr>
          <p:txBody>
            <a:bodyPr wrap="square" lIns="45719" tIns="45719" rIns="45719" bIns="45719" numCol="1" anchor="ctr">
              <a:noAutofit/>
            </a:bodyPr>
            <a:lstStyle/>
            <a:p>
              <a:pPr algn="ctr">
                <a:defRPr sz="1800">
                  <a:latin typeface="Calibri"/>
                  <a:ea typeface="Calibri"/>
                  <a:cs typeface="Calibri"/>
                  <a:sym typeface="Calibri"/>
                </a:defRPr>
              </a:pPr>
              <a:endParaRPr/>
            </a:p>
          </p:txBody>
        </p:sp>
        <p:sp>
          <p:nvSpPr>
            <p:cNvPr id="804" name="Google Shape;757;p15"/>
            <p:cNvSpPr/>
            <p:nvPr/>
          </p:nvSpPr>
          <p:spPr>
            <a:xfrm>
              <a:off x="-1" y="-1"/>
              <a:ext cx="217076" cy="217076"/>
            </a:xfrm>
            <a:prstGeom prst="ellipse">
              <a:avLst/>
            </a:prstGeom>
            <a:noFill/>
            <a:ln w="9525" cap="flat">
              <a:solidFill>
                <a:srgbClr val="D7294A"/>
              </a:solidFill>
              <a:prstDash val="solid"/>
              <a:miter lim="800000"/>
            </a:ln>
            <a:effectLst/>
          </p:spPr>
          <p:txBody>
            <a:bodyPr wrap="square" lIns="45719" tIns="45719" rIns="45719" bIns="45719" numCol="1" anchor="ctr">
              <a:noAutofit/>
            </a:bodyPr>
            <a:lstStyle/>
            <a:p>
              <a:pPr algn="ctr">
                <a:defRPr sz="1800">
                  <a:latin typeface="Calibri"/>
                  <a:ea typeface="Calibri"/>
                  <a:cs typeface="Calibri"/>
                  <a:sym typeface="Calibri"/>
                </a:defRPr>
              </a:pPr>
              <a:endParaRPr/>
            </a:p>
          </p:txBody>
        </p:sp>
      </p:grpSp>
      <p:grpSp>
        <p:nvGrpSpPr>
          <p:cNvPr id="808" name="Google Shape;758;p15"/>
          <p:cNvGrpSpPr/>
          <p:nvPr/>
        </p:nvGrpSpPr>
        <p:grpSpPr>
          <a:xfrm>
            <a:off x="5216933" y="3339119"/>
            <a:ext cx="217075" cy="217075"/>
            <a:chOff x="0" y="0"/>
            <a:chExt cx="217074" cy="217074"/>
          </a:xfrm>
        </p:grpSpPr>
        <p:sp>
          <p:nvSpPr>
            <p:cNvPr id="806" name="Google Shape;759;p15"/>
            <p:cNvSpPr/>
            <p:nvPr/>
          </p:nvSpPr>
          <p:spPr>
            <a:xfrm>
              <a:off x="65256" y="64718"/>
              <a:ext cx="87637" cy="87637"/>
            </a:xfrm>
            <a:prstGeom prst="ellipse">
              <a:avLst/>
            </a:prstGeom>
            <a:solidFill>
              <a:srgbClr val="D7294A"/>
            </a:solidFill>
            <a:ln w="12700" cap="flat">
              <a:noFill/>
              <a:miter lim="400000"/>
            </a:ln>
            <a:effectLst/>
          </p:spPr>
          <p:txBody>
            <a:bodyPr wrap="square" lIns="45719" tIns="45719" rIns="45719" bIns="45719" numCol="1" anchor="ctr">
              <a:noAutofit/>
            </a:bodyPr>
            <a:lstStyle/>
            <a:p>
              <a:pPr algn="ctr">
                <a:defRPr sz="1800">
                  <a:latin typeface="Calibri"/>
                  <a:ea typeface="Calibri"/>
                  <a:cs typeface="Calibri"/>
                  <a:sym typeface="Calibri"/>
                </a:defRPr>
              </a:pPr>
              <a:endParaRPr/>
            </a:p>
          </p:txBody>
        </p:sp>
        <p:sp>
          <p:nvSpPr>
            <p:cNvPr id="807" name="Google Shape;760;p15"/>
            <p:cNvSpPr/>
            <p:nvPr/>
          </p:nvSpPr>
          <p:spPr>
            <a:xfrm>
              <a:off x="-1" y="-1"/>
              <a:ext cx="217076" cy="217076"/>
            </a:xfrm>
            <a:prstGeom prst="ellipse">
              <a:avLst/>
            </a:prstGeom>
            <a:noFill/>
            <a:ln w="9525" cap="flat">
              <a:solidFill>
                <a:srgbClr val="D7294A"/>
              </a:solidFill>
              <a:prstDash val="solid"/>
              <a:miter lim="800000"/>
            </a:ln>
            <a:effectLst/>
          </p:spPr>
          <p:txBody>
            <a:bodyPr wrap="square" lIns="45719" tIns="45719" rIns="45719" bIns="45719" numCol="1" anchor="ctr">
              <a:noAutofit/>
            </a:bodyPr>
            <a:lstStyle/>
            <a:p>
              <a:pPr algn="ctr">
                <a:defRPr sz="1800">
                  <a:latin typeface="Calibri"/>
                  <a:ea typeface="Calibri"/>
                  <a:cs typeface="Calibri"/>
                  <a:sym typeface="Calibri"/>
                </a:defRPr>
              </a:pPr>
              <a:endParaRPr/>
            </a:p>
          </p:txBody>
        </p:sp>
      </p:grpSp>
      <p:sp>
        <p:nvSpPr>
          <p:cNvPr id="809" name="Google Shape;761;p15"/>
          <p:cNvSpPr/>
          <p:nvPr/>
        </p:nvSpPr>
        <p:spPr>
          <a:xfrm>
            <a:off x="3719479" y="2181554"/>
            <a:ext cx="548423" cy="548423"/>
          </a:xfrm>
          <a:prstGeom prst="ellipse">
            <a:avLst/>
          </a:prstGeom>
          <a:solidFill>
            <a:srgbClr val="C5C6C6"/>
          </a:solidFill>
          <a:ln w="57150">
            <a:solidFill>
              <a:srgbClr val="FFFFFF"/>
            </a:solidFill>
            <a:miter lim="8000"/>
          </a:ln>
        </p:spPr>
        <p:txBody>
          <a:bodyPr lIns="45719" rIns="45719" anchor="ctr"/>
          <a:lstStyle/>
          <a:p>
            <a:pPr algn="ctr">
              <a:defRPr sz="1800">
                <a:latin typeface="Calibri"/>
                <a:ea typeface="Calibri"/>
                <a:cs typeface="Calibri"/>
                <a:sym typeface="Calibri"/>
              </a:defRPr>
            </a:pPr>
            <a:endParaRPr/>
          </a:p>
        </p:txBody>
      </p:sp>
      <p:sp>
        <p:nvSpPr>
          <p:cNvPr id="810" name="Google Shape;762;p15"/>
          <p:cNvSpPr/>
          <p:nvPr/>
        </p:nvSpPr>
        <p:spPr>
          <a:xfrm>
            <a:off x="3805902" y="2267979"/>
            <a:ext cx="375575" cy="375575"/>
          </a:xfrm>
          <a:prstGeom prst="ellipse">
            <a:avLst/>
          </a:prstGeom>
          <a:solidFill>
            <a:srgbClr val="FFFFFF"/>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811" name="Google Shape;763;p15"/>
          <p:cNvSpPr txBox="1"/>
          <p:nvPr/>
        </p:nvSpPr>
        <p:spPr>
          <a:xfrm>
            <a:off x="4282037" y="2479657"/>
            <a:ext cx="2243702" cy="9232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gn="just">
              <a:lnSpc>
                <a:spcPct val="122221"/>
              </a:lnSpc>
              <a:defRPr sz="900">
                <a:solidFill>
                  <a:srgbClr val="002F5F"/>
                </a:solidFill>
              </a:defRPr>
            </a:lvl1pPr>
          </a:lstStyle>
          <a:p>
            <a:pPr>
              <a:lnSpc>
                <a:spcPct val="100000"/>
              </a:lnSpc>
            </a:pPr>
            <a:r>
              <a:rPr dirty="0" err="1"/>
              <a:t>Inspecto</a:t>
            </a:r>
            <a:r>
              <a:rPr dirty="0"/>
              <a:t> DQI </a:t>
            </a:r>
            <a:r>
              <a:rPr lang="de-DE" dirty="0" smtClean="0"/>
              <a:t>ist auch als White Label verfügbar. Fügen Sie einfach Ihr eigenes Logo hinzu und integrieren Sie die Plattform reibungslos in Ihre bestehenden Prozesse mit ein, indem Sie es neben der aktuellen IT-Struktur implementieren.</a:t>
            </a:r>
            <a:endParaRPr dirty="0"/>
          </a:p>
        </p:txBody>
      </p:sp>
      <p:sp>
        <p:nvSpPr>
          <p:cNvPr id="812" name="Google Shape;764;p15"/>
          <p:cNvSpPr txBox="1"/>
          <p:nvPr/>
        </p:nvSpPr>
        <p:spPr>
          <a:xfrm>
            <a:off x="4282182" y="2227826"/>
            <a:ext cx="2309120" cy="2923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defRPr sz="1300" b="1">
                <a:solidFill>
                  <a:srgbClr val="002F5F"/>
                </a:solidFill>
              </a:defRPr>
            </a:lvl1pPr>
          </a:lstStyle>
          <a:p>
            <a:r>
              <a:rPr lang="de-DE" dirty="0" smtClean="0"/>
              <a:t>Kauf und </a:t>
            </a:r>
            <a:r>
              <a:rPr dirty="0" smtClean="0"/>
              <a:t>White </a:t>
            </a:r>
            <a:r>
              <a:rPr dirty="0"/>
              <a:t>Label</a:t>
            </a:r>
          </a:p>
        </p:txBody>
      </p:sp>
      <p:sp>
        <p:nvSpPr>
          <p:cNvPr id="813" name="Google Shape;765;p15"/>
          <p:cNvSpPr/>
          <p:nvPr/>
        </p:nvSpPr>
        <p:spPr>
          <a:xfrm>
            <a:off x="342199" y="2181554"/>
            <a:ext cx="548422" cy="548423"/>
          </a:xfrm>
          <a:prstGeom prst="ellipse">
            <a:avLst/>
          </a:prstGeom>
          <a:solidFill>
            <a:srgbClr val="C5C6C6"/>
          </a:solidFill>
          <a:ln w="57150">
            <a:solidFill>
              <a:srgbClr val="FFFFFF"/>
            </a:solidFill>
            <a:miter lim="8000"/>
          </a:ln>
        </p:spPr>
        <p:txBody>
          <a:bodyPr lIns="45719" rIns="45719" anchor="ctr"/>
          <a:lstStyle/>
          <a:p>
            <a:pPr algn="ctr">
              <a:defRPr sz="1800">
                <a:latin typeface="Calibri"/>
                <a:ea typeface="Calibri"/>
                <a:cs typeface="Calibri"/>
                <a:sym typeface="Calibri"/>
              </a:defRPr>
            </a:pPr>
            <a:endParaRPr/>
          </a:p>
        </p:txBody>
      </p:sp>
      <p:sp>
        <p:nvSpPr>
          <p:cNvPr id="814" name="Google Shape;766;p15"/>
          <p:cNvSpPr/>
          <p:nvPr/>
        </p:nvSpPr>
        <p:spPr>
          <a:xfrm>
            <a:off x="428623" y="2267979"/>
            <a:ext cx="375575" cy="375575"/>
          </a:xfrm>
          <a:prstGeom prst="ellipse">
            <a:avLst/>
          </a:prstGeom>
          <a:solidFill>
            <a:srgbClr val="FFFFFF"/>
          </a:solidFill>
          <a:ln w="12700">
            <a:miter lim="400000"/>
          </a:ln>
        </p:spPr>
        <p:txBody>
          <a:bodyPr lIns="45719" rIns="45719" anchor="ctr"/>
          <a:lstStyle/>
          <a:p>
            <a:pPr algn="ctr">
              <a:defRPr sz="1800">
                <a:latin typeface="Calibri"/>
                <a:ea typeface="Calibri"/>
                <a:cs typeface="Calibri"/>
                <a:sym typeface="Calibri"/>
              </a:defRPr>
            </a:pPr>
            <a:endParaRPr/>
          </a:p>
        </p:txBody>
      </p:sp>
      <p:grpSp>
        <p:nvGrpSpPr>
          <p:cNvPr id="827" name="Google Shape;767;p15"/>
          <p:cNvGrpSpPr/>
          <p:nvPr/>
        </p:nvGrpSpPr>
        <p:grpSpPr>
          <a:xfrm>
            <a:off x="487891" y="2345052"/>
            <a:ext cx="269267" cy="223543"/>
            <a:chOff x="0" y="0"/>
            <a:chExt cx="269265" cy="223541"/>
          </a:xfrm>
        </p:grpSpPr>
        <p:sp>
          <p:nvSpPr>
            <p:cNvPr id="815" name="Google Shape;768;p15"/>
            <p:cNvSpPr/>
            <p:nvPr/>
          </p:nvSpPr>
          <p:spPr>
            <a:xfrm>
              <a:off x="0" y="94455"/>
              <a:ext cx="247629" cy="129087"/>
            </a:xfrm>
            <a:custGeom>
              <a:avLst/>
              <a:gdLst/>
              <a:ahLst/>
              <a:cxnLst>
                <a:cxn ang="0">
                  <a:pos x="wd2" y="hd2"/>
                </a:cxn>
                <a:cxn ang="5400000">
                  <a:pos x="wd2" y="hd2"/>
                </a:cxn>
                <a:cxn ang="10800000">
                  <a:pos x="wd2" y="hd2"/>
                </a:cxn>
                <a:cxn ang="16200000">
                  <a:pos x="wd2" y="hd2"/>
                </a:cxn>
              </a:cxnLst>
              <a:rect l="0" t="0" r="r" b="b"/>
              <a:pathLst>
                <a:path w="21600" h="21600" extrusionOk="0">
                  <a:moveTo>
                    <a:pt x="21232" y="4106"/>
                  </a:moveTo>
                  <a:cubicBezTo>
                    <a:pt x="21030" y="4106"/>
                    <a:pt x="20865" y="4422"/>
                    <a:pt x="20865" y="4811"/>
                  </a:cubicBezTo>
                  <a:lnTo>
                    <a:pt x="20865" y="17089"/>
                  </a:lnTo>
                  <a:cubicBezTo>
                    <a:pt x="20865" y="18798"/>
                    <a:pt x="20140" y="20189"/>
                    <a:pt x="19249" y="20189"/>
                  </a:cubicBezTo>
                  <a:lnTo>
                    <a:pt x="2351" y="20189"/>
                  </a:lnTo>
                  <a:cubicBezTo>
                    <a:pt x="1461" y="20189"/>
                    <a:pt x="735" y="18799"/>
                    <a:pt x="735" y="17089"/>
                  </a:cubicBezTo>
                  <a:lnTo>
                    <a:pt x="735" y="705"/>
                  </a:lnTo>
                  <a:cubicBezTo>
                    <a:pt x="735" y="316"/>
                    <a:pt x="570" y="0"/>
                    <a:pt x="368" y="0"/>
                  </a:cubicBezTo>
                  <a:cubicBezTo>
                    <a:pt x="165" y="0"/>
                    <a:pt x="0" y="316"/>
                    <a:pt x="0" y="705"/>
                  </a:cubicBezTo>
                  <a:lnTo>
                    <a:pt x="0" y="17089"/>
                  </a:lnTo>
                  <a:cubicBezTo>
                    <a:pt x="0" y="19577"/>
                    <a:pt x="1055" y="21600"/>
                    <a:pt x="2351" y="21600"/>
                  </a:cubicBezTo>
                  <a:lnTo>
                    <a:pt x="19249" y="21600"/>
                  </a:lnTo>
                  <a:cubicBezTo>
                    <a:pt x="20546" y="21600"/>
                    <a:pt x="21600" y="19576"/>
                    <a:pt x="21600" y="17089"/>
                  </a:cubicBezTo>
                  <a:lnTo>
                    <a:pt x="21600" y="4811"/>
                  </a:lnTo>
                  <a:cubicBezTo>
                    <a:pt x="21600" y="4422"/>
                    <a:pt x="21435" y="4106"/>
                    <a:pt x="21232" y="4106"/>
                  </a:cubicBez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816" name="Google Shape;769;p15"/>
            <p:cNvSpPr/>
            <p:nvPr/>
          </p:nvSpPr>
          <p:spPr>
            <a:xfrm>
              <a:off x="0" y="5084"/>
              <a:ext cx="146251" cy="77241"/>
            </a:xfrm>
            <a:custGeom>
              <a:avLst/>
              <a:gdLst/>
              <a:ahLst/>
              <a:cxnLst>
                <a:cxn ang="0">
                  <a:pos x="wd2" y="hd2"/>
                </a:cxn>
                <a:cxn ang="5400000">
                  <a:pos x="wd2" y="hd2"/>
                </a:cxn>
                <a:cxn ang="10800000">
                  <a:pos x="wd2" y="hd2"/>
                </a:cxn>
                <a:cxn ang="16200000">
                  <a:pos x="wd2" y="hd2"/>
                </a:cxn>
              </a:cxnLst>
              <a:rect l="0" t="0" r="r" b="b"/>
              <a:pathLst>
                <a:path w="21600" h="21600" extrusionOk="0">
                  <a:moveTo>
                    <a:pt x="2263" y="21600"/>
                  </a:moveTo>
                  <a:lnTo>
                    <a:pt x="19663" y="21600"/>
                  </a:lnTo>
                  <a:cubicBezTo>
                    <a:pt x="20006" y="21600"/>
                    <a:pt x="20285" y="21071"/>
                    <a:pt x="20285" y="20421"/>
                  </a:cubicBezTo>
                  <a:cubicBezTo>
                    <a:pt x="20285" y="19771"/>
                    <a:pt x="20006" y="19242"/>
                    <a:pt x="19663" y="19242"/>
                  </a:cubicBezTo>
                  <a:lnTo>
                    <a:pt x="2263" y="19242"/>
                  </a:lnTo>
                  <a:cubicBezTo>
                    <a:pt x="1703" y="19242"/>
                    <a:pt x="1246" y="18378"/>
                    <a:pt x="1246" y="17317"/>
                  </a:cubicBezTo>
                  <a:lnTo>
                    <a:pt x="1246" y="13389"/>
                  </a:lnTo>
                  <a:cubicBezTo>
                    <a:pt x="1246" y="10534"/>
                    <a:pt x="2473" y="8209"/>
                    <a:pt x="3982" y="8209"/>
                  </a:cubicBezTo>
                  <a:lnTo>
                    <a:pt x="6901" y="8209"/>
                  </a:lnTo>
                  <a:lnTo>
                    <a:pt x="6901" y="9577"/>
                  </a:lnTo>
                  <a:cubicBezTo>
                    <a:pt x="6901" y="12048"/>
                    <a:pt x="7962" y="14060"/>
                    <a:pt x="9267" y="14060"/>
                  </a:cubicBezTo>
                  <a:lnTo>
                    <a:pt x="11369" y="14060"/>
                  </a:lnTo>
                  <a:cubicBezTo>
                    <a:pt x="12674" y="14060"/>
                    <a:pt x="13735" y="12050"/>
                    <a:pt x="13735" y="9577"/>
                  </a:cubicBezTo>
                  <a:lnTo>
                    <a:pt x="13735" y="8209"/>
                  </a:lnTo>
                  <a:lnTo>
                    <a:pt x="20977" y="8209"/>
                  </a:lnTo>
                  <a:cubicBezTo>
                    <a:pt x="21321" y="8209"/>
                    <a:pt x="21600" y="7680"/>
                    <a:pt x="21600" y="7030"/>
                  </a:cubicBezTo>
                  <a:cubicBezTo>
                    <a:pt x="21600" y="6380"/>
                    <a:pt x="21321" y="5851"/>
                    <a:pt x="20977" y="5851"/>
                  </a:cubicBezTo>
                  <a:lnTo>
                    <a:pt x="13735" y="5851"/>
                  </a:lnTo>
                  <a:lnTo>
                    <a:pt x="13735" y="4483"/>
                  </a:lnTo>
                  <a:cubicBezTo>
                    <a:pt x="13735" y="2012"/>
                    <a:pt x="12674" y="0"/>
                    <a:pt x="11369" y="0"/>
                  </a:cubicBezTo>
                  <a:lnTo>
                    <a:pt x="9267" y="0"/>
                  </a:lnTo>
                  <a:cubicBezTo>
                    <a:pt x="7962" y="0"/>
                    <a:pt x="6901" y="2010"/>
                    <a:pt x="6901" y="4483"/>
                  </a:cubicBezTo>
                  <a:lnTo>
                    <a:pt x="6901" y="5851"/>
                  </a:lnTo>
                  <a:lnTo>
                    <a:pt x="3982" y="5851"/>
                  </a:lnTo>
                  <a:cubicBezTo>
                    <a:pt x="1786" y="5847"/>
                    <a:pt x="0" y="9229"/>
                    <a:pt x="0" y="13385"/>
                  </a:cubicBezTo>
                  <a:lnTo>
                    <a:pt x="0" y="17313"/>
                  </a:lnTo>
                  <a:cubicBezTo>
                    <a:pt x="0" y="19676"/>
                    <a:pt x="1015" y="21598"/>
                    <a:pt x="2263" y="21598"/>
                  </a:cubicBezTo>
                  <a:close/>
                  <a:moveTo>
                    <a:pt x="12489" y="9575"/>
                  </a:moveTo>
                  <a:cubicBezTo>
                    <a:pt x="12489" y="10745"/>
                    <a:pt x="11986" y="11698"/>
                    <a:pt x="11369" y="11698"/>
                  </a:cubicBezTo>
                  <a:lnTo>
                    <a:pt x="9267" y="11698"/>
                  </a:lnTo>
                  <a:cubicBezTo>
                    <a:pt x="8649" y="11698"/>
                    <a:pt x="8146" y="10745"/>
                    <a:pt x="8146" y="9575"/>
                  </a:cubicBezTo>
                  <a:lnTo>
                    <a:pt x="8146" y="4477"/>
                  </a:lnTo>
                  <a:cubicBezTo>
                    <a:pt x="8146" y="3306"/>
                    <a:pt x="8649" y="2354"/>
                    <a:pt x="9267" y="2354"/>
                  </a:cubicBezTo>
                  <a:lnTo>
                    <a:pt x="11369" y="2354"/>
                  </a:lnTo>
                  <a:cubicBezTo>
                    <a:pt x="11987" y="2354"/>
                    <a:pt x="12489" y="3306"/>
                    <a:pt x="12489" y="4477"/>
                  </a:cubicBezTo>
                  <a:lnTo>
                    <a:pt x="12489" y="9575"/>
                  </a:ln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817" name="Google Shape;770;p15"/>
            <p:cNvSpPr/>
            <p:nvPr/>
          </p:nvSpPr>
          <p:spPr>
            <a:xfrm>
              <a:off x="78918" y="106785"/>
              <a:ext cx="35322" cy="35330"/>
            </a:xfrm>
            <a:custGeom>
              <a:avLst/>
              <a:gdLst/>
              <a:ahLst/>
              <a:cxnLst>
                <a:cxn ang="0">
                  <a:pos x="wd2" y="hd2"/>
                </a:cxn>
                <a:cxn ang="5400000">
                  <a:pos x="wd2" y="hd2"/>
                </a:cxn>
                <a:cxn ang="10800000">
                  <a:pos x="wd2" y="hd2"/>
                </a:cxn>
                <a:cxn ang="16200000">
                  <a:pos x="wd2" y="hd2"/>
                </a:cxn>
              </a:cxnLst>
              <a:rect l="0" t="0" r="r" b="b"/>
              <a:pathLst>
                <a:path w="21600" h="21600" extrusionOk="0">
                  <a:moveTo>
                    <a:pt x="21600" y="6082"/>
                  </a:moveTo>
                  <a:cubicBezTo>
                    <a:pt x="21600" y="2730"/>
                    <a:pt x="18869" y="0"/>
                    <a:pt x="15517" y="0"/>
                  </a:cubicBezTo>
                  <a:lnTo>
                    <a:pt x="6083" y="0"/>
                  </a:lnTo>
                  <a:cubicBezTo>
                    <a:pt x="2726" y="0"/>
                    <a:pt x="0" y="2726"/>
                    <a:pt x="0" y="6082"/>
                  </a:cubicBezTo>
                  <a:lnTo>
                    <a:pt x="0" y="15518"/>
                  </a:lnTo>
                  <a:cubicBezTo>
                    <a:pt x="0" y="18870"/>
                    <a:pt x="2731" y="21600"/>
                    <a:pt x="6083" y="21600"/>
                  </a:cubicBezTo>
                  <a:lnTo>
                    <a:pt x="15517" y="21600"/>
                  </a:lnTo>
                  <a:cubicBezTo>
                    <a:pt x="18873" y="21600"/>
                    <a:pt x="21600" y="18874"/>
                    <a:pt x="21600" y="15518"/>
                  </a:cubicBezTo>
                  <a:lnTo>
                    <a:pt x="21600" y="6082"/>
                  </a:lnTo>
                  <a:close/>
                  <a:moveTo>
                    <a:pt x="5156" y="6082"/>
                  </a:moveTo>
                  <a:cubicBezTo>
                    <a:pt x="5156" y="5573"/>
                    <a:pt x="5570" y="5159"/>
                    <a:pt x="6083" y="5159"/>
                  </a:cubicBezTo>
                  <a:lnTo>
                    <a:pt x="15517" y="5159"/>
                  </a:lnTo>
                  <a:cubicBezTo>
                    <a:pt x="16026" y="5159"/>
                    <a:pt x="16444" y="5573"/>
                    <a:pt x="16444" y="6082"/>
                  </a:cubicBezTo>
                  <a:lnTo>
                    <a:pt x="16444" y="15518"/>
                  </a:lnTo>
                  <a:cubicBezTo>
                    <a:pt x="16444" y="16027"/>
                    <a:pt x="16030" y="16441"/>
                    <a:pt x="15517" y="16441"/>
                  </a:cubicBezTo>
                  <a:lnTo>
                    <a:pt x="6083" y="16441"/>
                  </a:lnTo>
                  <a:cubicBezTo>
                    <a:pt x="5574" y="16441"/>
                    <a:pt x="5156" y="16027"/>
                    <a:pt x="5156" y="15518"/>
                  </a:cubicBezTo>
                  <a:lnTo>
                    <a:pt x="5156" y="6082"/>
                  </a:ln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818" name="Google Shape;771;p15"/>
            <p:cNvSpPr/>
            <p:nvPr/>
          </p:nvSpPr>
          <p:spPr>
            <a:xfrm>
              <a:off x="132667" y="106785"/>
              <a:ext cx="35324" cy="35330"/>
            </a:xfrm>
            <a:custGeom>
              <a:avLst/>
              <a:gdLst/>
              <a:ahLst/>
              <a:cxnLst>
                <a:cxn ang="0">
                  <a:pos x="wd2" y="hd2"/>
                </a:cxn>
                <a:cxn ang="5400000">
                  <a:pos x="wd2" y="hd2"/>
                </a:cxn>
                <a:cxn ang="10800000">
                  <a:pos x="wd2" y="hd2"/>
                </a:cxn>
                <a:cxn ang="16200000">
                  <a:pos x="wd2" y="hd2"/>
                </a:cxn>
              </a:cxnLst>
              <a:rect l="0" t="0" r="r" b="b"/>
              <a:pathLst>
                <a:path w="21600" h="21600" extrusionOk="0">
                  <a:moveTo>
                    <a:pt x="21600" y="6082"/>
                  </a:moveTo>
                  <a:cubicBezTo>
                    <a:pt x="21600" y="2730"/>
                    <a:pt x="18869" y="0"/>
                    <a:pt x="15517" y="0"/>
                  </a:cubicBezTo>
                  <a:lnTo>
                    <a:pt x="6083" y="0"/>
                  </a:lnTo>
                  <a:cubicBezTo>
                    <a:pt x="2726" y="0"/>
                    <a:pt x="0" y="2726"/>
                    <a:pt x="0" y="6082"/>
                  </a:cubicBezTo>
                  <a:lnTo>
                    <a:pt x="0" y="15518"/>
                  </a:lnTo>
                  <a:cubicBezTo>
                    <a:pt x="0" y="18870"/>
                    <a:pt x="2731" y="21600"/>
                    <a:pt x="6083" y="21600"/>
                  </a:cubicBezTo>
                  <a:lnTo>
                    <a:pt x="15517" y="21600"/>
                  </a:lnTo>
                  <a:cubicBezTo>
                    <a:pt x="18873" y="21600"/>
                    <a:pt x="21600" y="18874"/>
                    <a:pt x="21600" y="15518"/>
                  </a:cubicBezTo>
                  <a:lnTo>
                    <a:pt x="21600" y="6082"/>
                  </a:lnTo>
                  <a:close/>
                  <a:moveTo>
                    <a:pt x="5151" y="6082"/>
                  </a:moveTo>
                  <a:cubicBezTo>
                    <a:pt x="5151" y="5573"/>
                    <a:pt x="5565" y="5159"/>
                    <a:pt x="6078" y="5159"/>
                  </a:cubicBezTo>
                  <a:lnTo>
                    <a:pt x="15513" y="5159"/>
                  </a:lnTo>
                  <a:cubicBezTo>
                    <a:pt x="16021" y="5159"/>
                    <a:pt x="16439" y="5573"/>
                    <a:pt x="16439" y="6082"/>
                  </a:cubicBezTo>
                  <a:lnTo>
                    <a:pt x="16439" y="15518"/>
                  </a:lnTo>
                  <a:cubicBezTo>
                    <a:pt x="16439" y="16027"/>
                    <a:pt x="16026" y="16441"/>
                    <a:pt x="15513" y="16441"/>
                  </a:cubicBezTo>
                  <a:lnTo>
                    <a:pt x="6078" y="16441"/>
                  </a:lnTo>
                  <a:cubicBezTo>
                    <a:pt x="5570" y="16441"/>
                    <a:pt x="5151" y="16027"/>
                    <a:pt x="5151" y="15518"/>
                  </a:cubicBezTo>
                  <a:lnTo>
                    <a:pt x="5151" y="6082"/>
                  </a:ln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819" name="Google Shape;772;p15"/>
            <p:cNvSpPr/>
            <p:nvPr/>
          </p:nvSpPr>
          <p:spPr>
            <a:xfrm>
              <a:off x="186418" y="124412"/>
              <a:ext cx="35330" cy="17703"/>
            </a:xfrm>
            <a:custGeom>
              <a:avLst/>
              <a:gdLst/>
              <a:ahLst/>
              <a:cxnLst>
                <a:cxn ang="0">
                  <a:pos x="wd2" y="hd2"/>
                </a:cxn>
                <a:cxn ang="5400000">
                  <a:pos x="wd2" y="hd2"/>
                </a:cxn>
                <a:cxn ang="10800000">
                  <a:pos x="wd2" y="hd2"/>
                </a:cxn>
                <a:cxn ang="16200000">
                  <a:pos x="wd2" y="hd2"/>
                </a:cxn>
              </a:cxnLst>
              <a:rect l="0" t="0" r="r" b="b"/>
              <a:pathLst>
                <a:path w="21600" h="21600" extrusionOk="0">
                  <a:moveTo>
                    <a:pt x="2577" y="0"/>
                  </a:moveTo>
                  <a:cubicBezTo>
                    <a:pt x="1156" y="0"/>
                    <a:pt x="0" y="2307"/>
                    <a:pt x="0" y="5144"/>
                  </a:cubicBezTo>
                  <a:lnTo>
                    <a:pt x="0" y="9462"/>
                  </a:lnTo>
                  <a:cubicBezTo>
                    <a:pt x="0" y="16151"/>
                    <a:pt x="2726" y="21600"/>
                    <a:pt x="6082" y="21600"/>
                  </a:cubicBezTo>
                  <a:lnTo>
                    <a:pt x="15518" y="21600"/>
                  </a:lnTo>
                  <a:cubicBezTo>
                    <a:pt x="18870" y="21600"/>
                    <a:pt x="21600" y="16160"/>
                    <a:pt x="21600" y="9462"/>
                  </a:cubicBezTo>
                  <a:lnTo>
                    <a:pt x="21600" y="5144"/>
                  </a:lnTo>
                  <a:cubicBezTo>
                    <a:pt x="21600" y="2307"/>
                    <a:pt x="20444" y="0"/>
                    <a:pt x="19023" y="0"/>
                  </a:cubicBezTo>
                  <a:cubicBezTo>
                    <a:pt x="17601" y="0"/>
                    <a:pt x="16445" y="2307"/>
                    <a:pt x="16445" y="5144"/>
                  </a:cubicBezTo>
                  <a:lnTo>
                    <a:pt x="16445" y="9462"/>
                  </a:lnTo>
                  <a:cubicBezTo>
                    <a:pt x="16445" y="10477"/>
                    <a:pt x="16031" y="11303"/>
                    <a:pt x="15523" y="11303"/>
                  </a:cubicBezTo>
                  <a:lnTo>
                    <a:pt x="6086" y="11303"/>
                  </a:lnTo>
                  <a:cubicBezTo>
                    <a:pt x="5578" y="11303"/>
                    <a:pt x="5164" y="10477"/>
                    <a:pt x="5164" y="9462"/>
                  </a:cubicBezTo>
                  <a:lnTo>
                    <a:pt x="5164" y="5144"/>
                  </a:lnTo>
                  <a:cubicBezTo>
                    <a:pt x="5164" y="2307"/>
                    <a:pt x="4008" y="0"/>
                    <a:pt x="2587" y="0"/>
                  </a:cubicBez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820" name="Google Shape;773;p15"/>
            <p:cNvSpPr/>
            <p:nvPr/>
          </p:nvSpPr>
          <p:spPr>
            <a:xfrm>
              <a:off x="25161" y="155657"/>
              <a:ext cx="35322" cy="35329"/>
            </a:xfrm>
            <a:custGeom>
              <a:avLst/>
              <a:gdLst/>
              <a:ahLst/>
              <a:cxnLst>
                <a:cxn ang="0">
                  <a:pos x="wd2" y="hd2"/>
                </a:cxn>
                <a:cxn ang="5400000">
                  <a:pos x="wd2" y="hd2"/>
                </a:cxn>
                <a:cxn ang="10800000">
                  <a:pos x="wd2" y="hd2"/>
                </a:cxn>
                <a:cxn ang="16200000">
                  <a:pos x="wd2" y="hd2"/>
                </a:cxn>
              </a:cxnLst>
              <a:rect l="0" t="0" r="r" b="b"/>
              <a:pathLst>
                <a:path w="21600" h="21600" extrusionOk="0">
                  <a:moveTo>
                    <a:pt x="15517" y="0"/>
                  </a:moveTo>
                  <a:lnTo>
                    <a:pt x="6083" y="0"/>
                  </a:lnTo>
                  <a:cubicBezTo>
                    <a:pt x="2726" y="0"/>
                    <a:pt x="0" y="2726"/>
                    <a:pt x="0" y="6082"/>
                  </a:cubicBezTo>
                  <a:lnTo>
                    <a:pt x="0" y="15518"/>
                  </a:lnTo>
                  <a:cubicBezTo>
                    <a:pt x="0" y="18870"/>
                    <a:pt x="2731" y="21600"/>
                    <a:pt x="6083" y="21600"/>
                  </a:cubicBezTo>
                  <a:lnTo>
                    <a:pt x="15517" y="21600"/>
                  </a:lnTo>
                  <a:cubicBezTo>
                    <a:pt x="18873" y="21600"/>
                    <a:pt x="21600" y="18874"/>
                    <a:pt x="21600" y="15518"/>
                  </a:cubicBezTo>
                  <a:lnTo>
                    <a:pt x="21600" y="6082"/>
                  </a:lnTo>
                  <a:cubicBezTo>
                    <a:pt x="21600" y="2730"/>
                    <a:pt x="18869" y="0"/>
                    <a:pt x="15517" y="0"/>
                  </a:cubicBezTo>
                  <a:close/>
                  <a:moveTo>
                    <a:pt x="5156" y="6077"/>
                  </a:moveTo>
                  <a:cubicBezTo>
                    <a:pt x="5156" y="5569"/>
                    <a:pt x="5570" y="5155"/>
                    <a:pt x="6083" y="5155"/>
                  </a:cubicBezTo>
                  <a:lnTo>
                    <a:pt x="15517" y="5155"/>
                  </a:lnTo>
                  <a:cubicBezTo>
                    <a:pt x="16026" y="5155"/>
                    <a:pt x="16444" y="5569"/>
                    <a:pt x="16444" y="6077"/>
                  </a:cubicBezTo>
                  <a:lnTo>
                    <a:pt x="16444" y="15514"/>
                  </a:lnTo>
                  <a:cubicBezTo>
                    <a:pt x="16444" y="16022"/>
                    <a:pt x="16030" y="16436"/>
                    <a:pt x="15517" y="16436"/>
                  </a:cubicBezTo>
                  <a:lnTo>
                    <a:pt x="6083" y="16436"/>
                  </a:lnTo>
                  <a:cubicBezTo>
                    <a:pt x="5574" y="16436"/>
                    <a:pt x="5156" y="16022"/>
                    <a:pt x="5156" y="15514"/>
                  </a:cubicBezTo>
                  <a:lnTo>
                    <a:pt x="5156" y="6077"/>
                  </a:ln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821" name="Google Shape;774;p15"/>
            <p:cNvSpPr/>
            <p:nvPr/>
          </p:nvSpPr>
          <p:spPr>
            <a:xfrm>
              <a:off x="78918" y="155657"/>
              <a:ext cx="35322" cy="35329"/>
            </a:xfrm>
            <a:custGeom>
              <a:avLst/>
              <a:gdLst/>
              <a:ahLst/>
              <a:cxnLst>
                <a:cxn ang="0">
                  <a:pos x="wd2" y="hd2"/>
                </a:cxn>
                <a:cxn ang="5400000">
                  <a:pos x="wd2" y="hd2"/>
                </a:cxn>
                <a:cxn ang="10800000">
                  <a:pos x="wd2" y="hd2"/>
                </a:cxn>
                <a:cxn ang="16200000">
                  <a:pos x="wd2" y="hd2"/>
                </a:cxn>
              </a:cxnLst>
              <a:rect l="0" t="0" r="r" b="b"/>
              <a:pathLst>
                <a:path w="21600" h="21600" extrusionOk="0">
                  <a:moveTo>
                    <a:pt x="15517" y="0"/>
                  </a:moveTo>
                  <a:lnTo>
                    <a:pt x="6083" y="0"/>
                  </a:lnTo>
                  <a:cubicBezTo>
                    <a:pt x="2726" y="0"/>
                    <a:pt x="0" y="2726"/>
                    <a:pt x="0" y="6082"/>
                  </a:cubicBezTo>
                  <a:lnTo>
                    <a:pt x="0" y="15518"/>
                  </a:lnTo>
                  <a:cubicBezTo>
                    <a:pt x="0" y="18870"/>
                    <a:pt x="2731" y="21600"/>
                    <a:pt x="6083" y="21600"/>
                  </a:cubicBezTo>
                  <a:lnTo>
                    <a:pt x="15517" y="21600"/>
                  </a:lnTo>
                  <a:cubicBezTo>
                    <a:pt x="18873" y="21600"/>
                    <a:pt x="21600" y="18874"/>
                    <a:pt x="21600" y="15518"/>
                  </a:cubicBezTo>
                  <a:lnTo>
                    <a:pt x="21600" y="6082"/>
                  </a:lnTo>
                  <a:cubicBezTo>
                    <a:pt x="21600" y="2730"/>
                    <a:pt x="18869" y="0"/>
                    <a:pt x="15517" y="0"/>
                  </a:cubicBezTo>
                  <a:close/>
                  <a:moveTo>
                    <a:pt x="5156" y="6077"/>
                  </a:moveTo>
                  <a:cubicBezTo>
                    <a:pt x="5156" y="5569"/>
                    <a:pt x="5570" y="5155"/>
                    <a:pt x="6083" y="5155"/>
                  </a:cubicBezTo>
                  <a:lnTo>
                    <a:pt x="15517" y="5155"/>
                  </a:lnTo>
                  <a:cubicBezTo>
                    <a:pt x="16026" y="5155"/>
                    <a:pt x="16444" y="5569"/>
                    <a:pt x="16444" y="6077"/>
                  </a:cubicBezTo>
                  <a:lnTo>
                    <a:pt x="16444" y="15514"/>
                  </a:lnTo>
                  <a:cubicBezTo>
                    <a:pt x="16444" y="16022"/>
                    <a:pt x="16030" y="16436"/>
                    <a:pt x="15517" y="16436"/>
                  </a:cubicBezTo>
                  <a:lnTo>
                    <a:pt x="6083" y="16436"/>
                  </a:lnTo>
                  <a:cubicBezTo>
                    <a:pt x="5574" y="16436"/>
                    <a:pt x="5156" y="16022"/>
                    <a:pt x="5156" y="15514"/>
                  </a:cubicBezTo>
                  <a:lnTo>
                    <a:pt x="5156" y="6077"/>
                  </a:ln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822" name="Google Shape;775;p15"/>
            <p:cNvSpPr/>
            <p:nvPr/>
          </p:nvSpPr>
          <p:spPr>
            <a:xfrm>
              <a:off x="132660" y="155657"/>
              <a:ext cx="35324" cy="35329"/>
            </a:xfrm>
            <a:custGeom>
              <a:avLst/>
              <a:gdLst/>
              <a:ahLst/>
              <a:cxnLst>
                <a:cxn ang="0">
                  <a:pos x="wd2" y="hd2"/>
                </a:cxn>
                <a:cxn ang="5400000">
                  <a:pos x="wd2" y="hd2"/>
                </a:cxn>
                <a:cxn ang="10800000">
                  <a:pos x="wd2" y="hd2"/>
                </a:cxn>
                <a:cxn ang="16200000">
                  <a:pos x="wd2" y="hd2"/>
                </a:cxn>
              </a:cxnLst>
              <a:rect l="0" t="0" r="r" b="b"/>
              <a:pathLst>
                <a:path w="21600" h="21600" extrusionOk="0">
                  <a:moveTo>
                    <a:pt x="15517" y="0"/>
                  </a:moveTo>
                  <a:lnTo>
                    <a:pt x="6083" y="0"/>
                  </a:lnTo>
                  <a:cubicBezTo>
                    <a:pt x="2726" y="0"/>
                    <a:pt x="0" y="2726"/>
                    <a:pt x="0" y="6082"/>
                  </a:cubicBezTo>
                  <a:lnTo>
                    <a:pt x="0" y="15518"/>
                  </a:lnTo>
                  <a:cubicBezTo>
                    <a:pt x="0" y="18870"/>
                    <a:pt x="2731" y="21600"/>
                    <a:pt x="6083" y="21600"/>
                  </a:cubicBezTo>
                  <a:lnTo>
                    <a:pt x="15517" y="21600"/>
                  </a:lnTo>
                  <a:cubicBezTo>
                    <a:pt x="18873" y="21600"/>
                    <a:pt x="21600" y="18874"/>
                    <a:pt x="21600" y="15518"/>
                  </a:cubicBezTo>
                  <a:lnTo>
                    <a:pt x="21600" y="6082"/>
                  </a:lnTo>
                  <a:cubicBezTo>
                    <a:pt x="21600" y="2730"/>
                    <a:pt x="18869" y="0"/>
                    <a:pt x="15517" y="0"/>
                  </a:cubicBezTo>
                  <a:close/>
                  <a:moveTo>
                    <a:pt x="5156" y="6077"/>
                  </a:moveTo>
                  <a:cubicBezTo>
                    <a:pt x="5156" y="5569"/>
                    <a:pt x="5570" y="5155"/>
                    <a:pt x="6083" y="5155"/>
                  </a:cubicBezTo>
                  <a:lnTo>
                    <a:pt x="15517" y="5155"/>
                  </a:lnTo>
                  <a:cubicBezTo>
                    <a:pt x="16026" y="5155"/>
                    <a:pt x="16444" y="5569"/>
                    <a:pt x="16444" y="6077"/>
                  </a:cubicBezTo>
                  <a:lnTo>
                    <a:pt x="16444" y="15514"/>
                  </a:lnTo>
                  <a:cubicBezTo>
                    <a:pt x="16444" y="16022"/>
                    <a:pt x="16030" y="16436"/>
                    <a:pt x="15517" y="16436"/>
                  </a:cubicBezTo>
                  <a:lnTo>
                    <a:pt x="6083" y="16436"/>
                  </a:lnTo>
                  <a:cubicBezTo>
                    <a:pt x="5574" y="16436"/>
                    <a:pt x="5156" y="16022"/>
                    <a:pt x="5156" y="15514"/>
                  </a:cubicBezTo>
                  <a:lnTo>
                    <a:pt x="5156" y="6077"/>
                  </a:ln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823" name="Google Shape;776;p15"/>
            <p:cNvSpPr/>
            <p:nvPr/>
          </p:nvSpPr>
          <p:spPr>
            <a:xfrm>
              <a:off x="186411" y="155649"/>
              <a:ext cx="35330" cy="35330"/>
            </a:xfrm>
            <a:custGeom>
              <a:avLst/>
              <a:gdLst/>
              <a:ahLst/>
              <a:cxnLst>
                <a:cxn ang="0">
                  <a:pos x="wd2" y="hd2"/>
                </a:cxn>
                <a:cxn ang="5400000">
                  <a:pos x="wd2" y="hd2"/>
                </a:cxn>
                <a:cxn ang="10800000">
                  <a:pos x="wd2" y="hd2"/>
                </a:cxn>
                <a:cxn ang="16200000">
                  <a:pos x="wd2" y="hd2"/>
                </a:cxn>
              </a:cxnLst>
              <a:rect l="0" t="0" r="r" b="b"/>
              <a:pathLst>
                <a:path w="21600" h="21600" extrusionOk="0">
                  <a:moveTo>
                    <a:pt x="0" y="15518"/>
                  </a:moveTo>
                  <a:cubicBezTo>
                    <a:pt x="0" y="18870"/>
                    <a:pt x="2726" y="21600"/>
                    <a:pt x="6082" y="21600"/>
                  </a:cubicBezTo>
                  <a:lnTo>
                    <a:pt x="15518" y="21600"/>
                  </a:lnTo>
                  <a:cubicBezTo>
                    <a:pt x="18870" y="21600"/>
                    <a:pt x="21600" y="18874"/>
                    <a:pt x="21600" y="15518"/>
                  </a:cubicBezTo>
                  <a:lnTo>
                    <a:pt x="21600" y="6082"/>
                  </a:lnTo>
                  <a:cubicBezTo>
                    <a:pt x="21600" y="2730"/>
                    <a:pt x="18874" y="0"/>
                    <a:pt x="15518" y="0"/>
                  </a:cubicBezTo>
                  <a:lnTo>
                    <a:pt x="6082" y="0"/>
                  </a:lnTo>
                  <a:cubicBezTo>
                    <a:pt x="2730" y="0"/>
                    <a:pt x="0" y="2726"/>
                    <a:pt x="0" y="6082"/>
                  </a:cubicBezTo>
                  <a:lnTo>
                    <a:pt x="0" y="15518"/>
                  </a:lnTo>
                  <a:close/>
                  <a:moveTo>
                    <a:pt x="16441" y="15518"/>
                  </a:moveTo>
                  <a:cubicBezTo>
                    <a:pt x="16441" y="16027"/>
                    <a:pt x="16027" y="16441"/>
                    <a:pt x="15518" y="16441"/>
                  </a:cubicBezTo>
                  <a:lnTo>
                    <a:pt x="6082" y="16441"/>
                  </a:lnTo>
                  <a:cubicBezTo>
                    <a:pt x="5573" y="16441"/>
                    <a:pt x="5159" y="16027"/>
                    <a:pt x="5159" y="15518"/>
                  </a:cubicBezTo>
                  <a:lnTo>
                    <a:pt x="5159" y="6082"/>
                  </a:lnTo>
                  <a:cubicBezTo>
                    <a:pt x="5159" y="5573"/>
                    <a:pt x="5573" y="5159"/>
                    <a:pt x="6082" y="5159"/>
                  </a:cubicBezTo>
                  <a:lnTo>
                    <a:pt x="15518" y="5159"/>
                  </a:lnTo>
                  <a:cubicBezTo>
                    <a:pt x="16027" y="5159"/>
                    <a:pt x="16441" y="5573"/>
                    <a:pt x="16441" y="6082"/>
                  </a:cubicBezTo>
                  <a:lnTo>
                    <a:pt x="16441" y="15518"/>
                  </a:ln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824" name="Google Shape;777;p15"/>
            <p:cNvSpPr/>
            <p:nvPr/>
          </p:nvSpPr>
          <p:spPr>
            <a:xfrm>
              <a:off x="146109" y="-1"/>
              <a:ext cx="123157" cy="12316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1"/>
                  </a:cubicBezTo>
                  <a:cubicBezTo>
                    <a:pt x="0" y="16756"/>
                    <a:pt x="4845" y="21600"/>
                    <a:pt x="10800" y="21600"/>
                  </a:cubicBezTo>
                  <a:cubicBezTo>
                    <a:pt x="16755" y="21600"/>
                    <a:pt x="21600" y="16755"/>
                    <a:pt x="21600" y="10801"/>
                  </a:cubicBezTo>
                  <a:cubicBezTo>
                    <a:pt x="21600" y="4846"/>
                    <a:pt x="16755" y="0"/>
                    <a:pt x="10800" y="0"/>
                  </a:cubicBezTo>
                  <a:close/>
                  <a:moveTo>
                    <a:pt x="11539" y="20089"/>
                  </a:moveTo>
                  <a:lnTo>
                    <a:pt x="11539" y="18337"/>
                  </a:lnTo>
                  <a:cubicBezTo>
                    <a:pt x="11539" y="17929"/>
                    <a:pt x="11208" y="17598"/>
                    <a:pt x="10800" y="17598"/>
                  </a:cubicBezTo>
                  <a:cubicBezTo>
                    <a:pt x="10392" y="17598"/>
                    <a:pt x="10061" y="17929"/>
                    <a:pt x="10061" y="18337"/>
                  </a:cubicBezTo>
                  <a:lnTo>
                    <a:pt x="10061" y="20089"/>
                  </a:lnTo>
                  <a:cubicBezTo>
                    <a:pt x="5511" y="19730"/>
                    <a:pt x="1870" y="16089"/>
                    <a:pt x="1511" y="11540"/>
                  </a:cubicBezTo>
                  <a:lnTo>
                    <a:pt x="3263" y="11540"/>
                  </a:lnTo>
                  <a:cubicBezTo>
                    <a:pt x="3671" y="11540"/>
                    <a:pt x="4003" y="11208"/>
                    <a:pt x="4003" y="10801"/>
                  </a:cubicBezTo>
                  <a:cubicBezTo>
                    <a:pt x="4003" y="10393"/>
                    <a:pt x="3671" y="10061"/>
                    <a:pt x="3263" y="10061"/>
                  </a:cubicBezTo>
                  <a:lnTo>
                    <a:pt x="1511" y="10061"/>
                  </a:lnTo>
                  <a:cubicBezTo>
                    <a:pt x="1870" y="5512"/>
                    <a:pt x="5511" y="1871"/>
                    <a:pt x="10061" y="1512"/>
                  </a:cubicBezTo>
                  <a:lnTo>
                    <a:pt x="10061" y="3264"/>
                  </a:lnTo>
                  <a:cubicBezTo>
                    <a:pt x="10061" y="3672"/>
                    <a:pt x="10392" y="4004"/>
                    <a:pt x="10800" y="4004"/>
                  </a:cubicBezTo>
                  <a:cubicBezTo>
                    <a:pt x="11208" y="4004"/>
                    <a:pt x="11539" y="3672"/>
                    <a:pt x="11539" y="3264"/>
                  </a:cubicBezTo>
                  <a:lnTo>
                    <a:pt x="11539" y="1512"/>
                  </a:lnTo>
                  <a:cubicBezTo>
                    <a:pt x="16089" y="1871"/>
                    <a:pt x="19730" y="5512"/>
                    <a:pt x="20089" y="10061"/>
                  </a:cubicBezTo>
                  <a:lnTo>
                    <a:pt x="18338" y="10061"/>
                  </a:lnTo>
                  <a:cubicBezTo>
                    <a:pt x="17930" y="10061"/>
                    <a:pt x="17599" y="10393"/>
                    <a:pt x="17599" y="10801"/>
                  </a:cubicBezTo>
                  <a:cubicBezTo>
                    <a:pt x="17599" y="11208"/>
                    <a:pt x="17930" y="11540"/>
                    <a:pt x="18338" y="11540"/>
                  </a:cubicBezTo>
                  <a:lnTo>
                    <a:pt x="20090" y="11540"/>
                  </a:lnTo>
                  <a:cubicBezTo>
                    <a:pt x="19732" y="16089"/>
                    <a:pt x="16090" y="19729"/>
                    <a:pt x="11541" y="20089"/>
                  </a:cubicBez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825" name="Google Shape;778;p15"/>
            <p:cNvSpPr/>
            <p:nvPr/>
          </p:nvSpPr>
          <p:spPr>
            <a:xfrm>
              <a:off x="179060" y="32952"/>
              <a:ext cx="49014" cy="38574"/>
            </a:xfrm>
            <a:custGeom>
              <a:avLst/>
              <a:gdLst/>
              <a:ahLst/>
              <a:cxnLst>
                <a:cxn ang="0">
                  <a:pos x="wd2" y="hd2"/>
                </a:cxn>
                <a:cxn ang="5400000">
                  <a:pos x="wd2" y="hd2"/>
                </a:cxn>
                <a:cxn ang="10800000">
                  <a:pos x="wd2" y="hd2"/>
                </a:cxn>
                <a:cxn ang="16200000">
                  <a:pos x="wd2" y="hd2"/>
                </a:cxn>
              </a:cxnLst>
              <a:rect l="0" t="0" r="r" b="b"/>
              <a:pathLst>
                <a:path w="21243" h="21600" extrusionOk="0">
                  <a:moveTo>
                    <a:pt x="19409" y="4622"/>
                  </a:moveTo>
                  <a:cubicBezTo>
                    <a:pt x="18921" y="4622"/>
                    <a:pt x="18462" y="4869"/>
                    <a:pt x="18118" y="5314"/>
                  </a:cubicBezTo>
                  <a:lnTo>
                    <a:pt x="12407" y="12693"/>
                  </a:lnTo>
                  <a:lnTo>
                    <a:pt x="3118" y="692"/>
                  </a:lnTo>
                  <a:cubicBezTo>
                    <a:pt x="2774" y="247"/>
                    <a:pt x="2314" y="0"/>
                    <a:pt x="1827" y="0"/>
                  </a:cubicBezTo>
                  <a:cubicBezTo>
                    <a:pt x="1339" y="0"/>
                    <a:pt x="880" y="247"/>
                    <a:pt x="535" y="692"/>
                  </a:cubicBezTo>
                  <a:cubicBezTo>
                    <a:pt x="-179" y="1615"/>
                    <a:pt x="-179" y="3115"/>
                    <a:pt x="535" y="4033"/>
                  </a:cubicBezTo>
                  <a:lnTo>
                    <a:pt x="9824" y="16034"/>
                  </a:lnTo>
                  <a:lnTo>
                    <a:pt x="8816" y="17336"/>
                  </a:lnTo>
                  <a:cubicBezTo>
                    <a:pt x="8102" y="18259"/>
                    <a:pt x="8102" y="19754"/>
                    <a:pt x="8816" y="20677"/>
                  </a:cubicBezTo>
                  <a:cubicBezTo>
                    <a:pt x="9161" y="21122"/>
                    <a:pt x="9620" y="21369"/>
                    <a:pt x="10108" y="21369"/>
                  </a:cubicBezTo>
                  <a:cubicBezTo>
                    <a:pt x="10595" y="21369"/>
                    <a:pt x="11055" y="21122"/>
                    <a:pt x="11402" y="20677"/>
                  </a:cubicBezTo>
                  <a:lnTo>
                    <a:pt x="12410" y="19375"/>
                  </a:lnTo>
                  <a:lnTo>
                    <a:pt x="13596" y="20908"/>
                  </a:lnTo>
                  <a:cubicBezTo>
                    <a:pt x="13940" y="21353"/>
                    <a:pt x="14399" y="21600"/>
                    <a:pt x="14891" y="21600"/>
                  </a:cubicBezTo>
                  <a:cubicBezTo>
                    <a:pt x="15382" y="21600"/>
                    <a:pt x="15838" y="21353"/>
                    <a:pt x="16182" y="20908"/>
                  </a:cubicBezTo>
                  <a:cubicBezTo>
                    <a:pt x="16896" y="19985"/>
                    <a:pt x="16896" y="18489"/>
                    <a:pt x="16182" y="17567"/>
                  </a:cubicBezTo>
                  <a:lnTo>
                    <a:pt x="14996" y="16034"/>
                  </a:lnTo>
                  <a:lnTo>
                    <a:pt x="20707" y="8656"/>
                  </a:lnTo>
                  <a:cubicBezTo>
                    <a:pt x="21421" y="7733"/>
                    <a:pt x="21421" y="6237"/>
                    <a:pt x="20707" y="5314"/>
                  </a:cubicBezTo>
                  <a:cubicBezTo>
                    <a:pt x="20362" y="4869"/>
                    <a:pt x="19903" y="4622"/>
                    <a:pt x="19412" y="4622"/>
                  </a:cubicBez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826" name="Google Shape;779;p15"/>
            <p:cNvSpPr/>
            <p:nvPr/>
          </p:nvSpPr>
          <p:spPr>
            <a:xfrm>
              <a:off x="12250" y="142738"/>
              <a:ext cx="61152" cy="6115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6754"/>
                    <a:pt x="4844" y="21600"/>
                    <a:pt x="10800" y="21600"/>
                  </a:cubicBezTo>
                  <a:cubicBezTo>
                    <a:pt x="16756" y="21600"/>
                    <a:pt x="21600" y="16756"/>
                    <a:pt x="21600" y="10800"/>
                  </a:cubicBezTo>
                  <a:cubicBezTo>
                    <a:pt x="21600" y="4844"/>
                    <a:pt x="16756" y="0"/>
                    <a:pt x="10800" y="0"/>
                  </a:cubicBezTo>
                  <a:cubicBezTo>
                    <a:pt x="4844" y="0"/>
                    <a:pt x="0" y="4844"/>
                    <a:pt x="0" y="10800"/>
                  </a:cubicBezTo>
                  <a:close/>
                  <a:moveTo>
                    <a:pt x="10800" y="19188"/>
                  </a:moveTo>
                  <a:cubicBezTo>
                    <a:pt x="6174" y="19188"/>
                    <a:pt x="2412" y="15426"/>
                    <a:pt x="2412" y="10800"/>
                  </a:cubicBezTo>
                  <a:cubicBezTo>
                    <a:pt x="2412" y="6174"/>
                    <a:pt x="6174" y="2412"/>
                    <a:pt x="10800" y="2412"/>
                  </a:cubicBezTo>
                  <a:cubicBezTo>
                    <a:pt x="15426" y="2412"/>
                    <a:pt x="19188" y="6174"/>
                    <a:pt x="19188" y="10800"/>
                  </a:cubicBezTo>
                  <a:cubicBezTo>
                    <a:pt x="19188" y="15426"/>
                    <a:pt x="15426" y="19188"/>
                    <a:pt x="10800" y="19188"/>
                  </a:cubicBez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grpSp>
      <p:grpSp>
        <p:nvGrpSpPr>
          <p:cNvPr id="830" name="Google Shape;780;p15"/>
          <p:cNvGrpSpPr/>
          <p:nvPr/>
        </p:nvGrpSpPr>
        <p:grpSpPr>
          <a:xfrm>
            <a:off x="3884478" y="2354577"/>
            <a:ext cx="238358" cy="221822"/>
            <a:chOff x="0" y="0"/>
            <a:chExt cx="238356" cy="221820"/>
          </a:xfrm>
        </p:grpSpPr>
        <p:sp>
          <p:nvSpPr>
            <p:cNvPr id="828" name="Google Shape;781;p15"/>
            <p:cNvSpPr/>
            <p:nvPr/>
          </p:nvSpPr>
          <p:spPr>
            <a:xfrm>
              <a:off x="0" y="0"/>
              <a:ext cx="238358" cy="221821"/>
            </a:xfrm>
            <a:custGeom>
              <a:avLst/>
              <a:gdLst/>
              <a:ahLst/>
              <a:cxnLst>
                <a:cxn ang="0">
                  <a:pos x="wd2" y="hd2"/>
                </a:cxn>
                <a:cxn ang="5400000">
                  <a:pos x="wd2" y="hd2"/>
                </a:cxn>
                <a:cxn ang="10800000">
                  <a:pos x="wd2" y="hd2"/>
                </a:cxn>
                <a:cxn ang="16200000">
                  <a:pos x="wd2" y="hd2"/>
                </a:cxn>
              </a:cxnLst>
              <a:rect l="0" t="0" r="r" b="b"/>
              <a:pathLst>
                <a:path w="21583" h="21600" extrusionOk="0">
                  <a:moveTo>
                    <a:pt x="14294" y="21599"/>
                  </a:moveTo>
                  <a:cubicBezTo>
                    <a:pt x="13340" y="21599"/>
                    <a:pt x="12564" y="20764"/>
                    <a:pt x="12564" y="19738"/>
                  </a:cubicBezTo>
                  <a:cubicBezTo>
                    <a:pt x="12564" y="19595"/>
                    <a:pt x="12582" y="19445"/>
                    <a:pt x="12616" y="19294"/>
                  </a:cubicBezTo>
                  <a:lnTo>
                    <a:pt x="12699" y="18931"/>
                  </a:lnTo>
                  <a:lnTo>
                    <a:pt x="5030" y="18931"/>
                  </a:lnTo>
                  <a:lnTo>
                    <a:pt x="5113" y="19294"/>
                  </a:lnTo>
                  <a:cubicBezTo>
                    <a:pt x="5147" y="19445"/>
                    <a:pt x="5165" y="19595"/>
                    <a:pt x="5165" y="19738"/>
                  </a:cubicBezTo>
                  <a:cubicBezTo>
                    <a:pt x="5165" y="20764"/>
                    <a:pt x="4389" y="21599"/>
                    <a:pt x="3435" y="21599"/>
                  </a:cubicBezTo>
                  <a:cubicBezTo>
                    <a:pt x="2481" y="21599"/>
                    <a:pt x="1705" y="20764"/>
                    <a:pt x="1705" y="19738"/>
                  </a:cubicBezTo>
                  <a:cubicBezTo>
                    <a:pt x="1705" y="18712"/>
                    <a:pt x="2436" y="17920"/>
                    <a:pt x="3368" y="17880"/>
                  </a:cubicBezTo>
                  <a:lnTo>
                    <a:pt x="3384" y="17880"/>
                  </a:lnTo>
                  <a:cubicBezTo>
                    <a:pt x="3401" y="17878"/>
                    <a:pt x="3419" y="17876"/>
                    <a:pt x="3435" y="17876"/>
                  </a:cubicBezTo>
                  <a:lnTo>
                    <a:pt x="14807" y="17876"/>
                  </a:lnTo>
                  <a:cubicBezTo>
                    <a:pt x="15451" y="17876"/>
                    <a:pt x="15975" y="17312"/>
                    <a:pt x="15975" y="16620"/>
                  </a:cubicBezTo>
                  <a:cubicBezTo>
                    <a:pt x="15975" y="15928"/>
                    <a:pt x="15451" y="15364"/>
                    <a:pt x="14807" y="15364"/>
                  </a:cubicBezTo>
                  <a:lnTo>
                    <a:pt x="2195" y="15364"/>
                  </a:lnTo>
                  <a:cubicBezTo>
                    <a:pt x="2179" y="15364"/>
                    <a:pt x="2164" y="15364"/>
                    <a:pt x="2147" y="15361"/>
                  </a:cubicBezTo>
                  <a:lnTo>
                    <a:pt x="2102" y="15354"/>
                  </a:lnTo>
                  <a:lnTo>
                    <a:pt x="2059" y="15342"/>
                  </a:lnTo>
                  <a:lnTo>
                    <a:pt x="2014" y="15326"/>
                  </a:lnTo>
                  <a:lnTo>
                    <a:pt x="1995" y="15317"/>
                  </a:lnTo>
                  <a:lnTo>
                    <a:pt x="1954" y="15295"/>
                  </a:lnTo>
                  <a:lnTo>
                    <a:pt x="1916" y="15270"/>
                  </a:lnTo>
                  <a:cubicBezTo>
                    <a:pt x="1916" y="15270"/>
                    <a:pt x="1879" y="15241"/>
                    <a:pt x="1879" y="15241"/>
                  </a:cubicBezTo>
                  <a:cubicBezTo>
                    <a:pt x="1870" y="15232"/>
                    <a:pt x="1859" y="15222"/>
                    <a:pt x="1849" y="15212"/>
                  </a:cubicBezTo>
                  <a:lnTo>
                    <a:pt x="1842" y="15205"/>
                  </a:lnTo>
                  <a:cubicBezTo>
                    <a:pt x="1834" y="15196"/>
                    <a:pt x="1826" y="15186"/>
                    <a:pt x="1818" y="15175"/>
                  </a:cubicBezTo>
                  <a:lnTo>
                    <a:pt x="1810" y="15164"/>
                  </a:lnTo>
                  <a:cubicBezTo>
                    <a:pt x="1803" y="15155"/>
                    <a:pt x="1796" y="15146"/>
                    <a:pt x="1791" y="15136"/>
                  </a:cubicBezTo>
                  <a:cubicBezTo>
                    <a:pt x="1791" y="15136"/>
                    <a:pt x="1772" y="15104"/>
                    <a:pt x="1767" y="15095"/>
                  </a:cubicBezTo>
                  <a:lnTo>
                    <a:pt x="1748" y="15052"/>
                  </a:lnTo>
                  <a:lnTo>
                    <a:pt x="1733" y="15010"/>
                  </a:lnTo>
                  <a:lnTo>
                    <a:pt x="1727" y="14986"/>
                  </a:lnTo>
                  <a:lnTo>
                    <a:pt x="1721" y="14963"/>
                  </a:lnTo>
                  <a:lnTo>
                    <a:pt x="1712" y="14916"/>
                  </a:lnTo>
                  <a:lnTo>
                    <a:pt x="7" y="4251"/>
                  </a:lnTo>
                  <a:cubicBezTo>
                    <a:pt x="-17" y="4097"/>
                    <a:pt x="22" y="3941"/>
                    <a:pt x="116" y="3822"/>
                  </a:cubicBezTo>
                  <a:cubicBezTo>
                    <a:pt x="210" y="3703"/>
                    <a:pt x="346" y="3635"/>
                    <a:pt x="491" y="3635"/>
                  </a:cubicBezTo>
                  <a:lnTo>
                    <a:pt x="2841" y="3635"/>
                  </a:lnTo>
                  <a:cubicBezTo>
                    <a:pt x="3112" y="3635"/>
                    <a:pt x="3331" y="3872"/>
                    <a:pt x="3331" y="4162"/>
                  </a:cubicBezTo>
                  <a:cubicBezTo>
                    <a:pt x="3331" y="4451"/>
                    <a:pt x="3111" y="4689"/>
                    <a:pt x="2841" y="4689"/>
                  </a:cubicBezTo>
                  <a:lnTo>
                    <a:pt x="1072" y="4689"/>
                  </a:lnTo>
                  <a:lnTo>
                    <a:pt x="2609" y="14310"/>
                  </a:lnTo>
                  <a:lnTo>
                    <a:pt x="14349" y="14310"/>
                  </a:lnTo>
                  <a:lnTo>
                    <a:pt x="15228" y="8803"/>
                  </a:lnTo>
                  <a:lnTo>
                    <a:pt x="15235" y="8778"/>
                  </a:lnTo>
                  <a:lnTo>
                    <a:pt x="15235" y="8762"/>
                  </a:lnTo>
                  <a:lnTo>
                    <a:pt x="15884" y="4697"/>
                  </a:lnTo>
                  <a:lnTo>
                    <a:pt x="15563" y="4690"/>
                  </a:lnTo>
                  <a:lnTo>
                    <a:pt x="14144" y="4690"/>
                  </a:lnTo>
                  <a:cubicBezTo>
                    <a:pt x="13875" y="4690"/>
                    <a:pt x="13654" y="4454"/>
                    <a:pt x="13654" y="4163"/>
                  </a:cubicBezTo>
                  <a:cubicBezTo>
                    <a:pt x="13654" y="3872"/>
                    <a:pt x="13875" y="3636"/>
                    <a:pt x="14144" y="3636"/>
                  </a:cubicBezTo>
                  <a:lnTo>
                    <a:pt x="16054" y="3636"/>
                  </a:lnTo>
                  <a:lnTo>
                    <a:pt x="16564" y="438"/>
                  </a:lnTo>
                  <a:cubicBezTo>
                    <a:pt x="16605" y="184"/>
                    <a:pt x="16808" y="0"/>
                    <a:pt x="17048" y="0"/>
                  </a:cubicBezTo>
                  <a:lnTo>
                    <a:pt x="21093" y="0"/>
                  </a:lnTo>
                  <a:cubicBezTo>
                    <a:pt x="21362" y="0"/>
                    <a:pt x="21583" y="237"/>
                    <a:pt x="21583" y="527"/>
                  </a:cubicBezTo>
                  <a:cubicBezTo>
                    <a:pt x="21583" y="817"/>
                    <a:pt x="21362" y="1054"/>
                    <a:pt x="21093" y="1054"/>
                  </a:cubicBezTo>
                  <a:lnTo>
                    <a:pt x="17461" y="1054"/>
                  </a:lnTo>
                  <a:lnTo>
                    <a:pt x="15335" y="14369"/>
                  </a:lnTo>
                  <a:lnTo>
                    <a:pt x="15548" y="14452"/>
                  </a:lnTo>
                  <a:cubicBezTo>
                    <a:pt x="16390" y="14786"/>
                    <a:pt x="16956" y="15657"/>
                    <a:pt x="16956" y="16622"/>
                  </a:cubicBezTo>
                  <a:cubicBezTo>
                    <a:pt x="16956" y="17415"/>
                    <a:pt x="16583" y="18144"/>
                    <a:pt x="15957" y="18571"/>
                  </a:cubicBezTo>
                  <a:lnTo>
                    <a:pt x="15755" y="18710"/>
                  </a:lnTo>
                  <a:lnTo>
                    <a:pt x="15858" y="18945"/>
                  </a:lnTo>
                  <a:cubicBezTo>
                    <a:pt x="15970" y="19198"/>
                    <a:pt x="16027" y="19464"/>
                    <a:pt x="16027" y="19739"/>
                  </a:cubicBezTo>
                  <a:cubicBezTo>
                    <a:pt x="16027" y="20766"/>
                    <a:pt x="15251" y="21600"/>
                    <a:pt x="14297" y="21600"/>
                  </a:cubicBezTo>
                  <a:close/>
                  <a:moveTo>
                    <a:pt x="14294" y="18930"/>
                  </a:moveTo>
                  <a:cubicBezTo>
                    <a:pt x="13880" y="18930"/>
                    <a:pt x="13544" y="19292"/>
                    <a:pt x="13544" y="19737"/>
                  </a:cubicBezTo>
                  <a:cubicBezTo>
                    <a:pt x="13544" y="20182"/>
                    <a:pt x="13880" y="20543"/>
                    <a:pt x="14294" y="20543"/>
                  </a:cubicBezTo>
                  <a:cubicBezTo>
                    <a:pt x="14708" y="20543"/>
                    <a:pt x="15044" y="20182"/>
                    <a:pt x="15044" y="19737"/>
                  </a:cubicBezTo>
                  <a:cubicBezTo>
                    <a:pt x="15044" y="19292"/>
                    <a:pt x="14708" y="18930"/>
                    <a:pt x="14294" y="18930"/>
                  </a:cubicBezTo>
                  <a:close/>
                  <a:moveTo>
                    <a:pt x="3436" y="18930"/>
                  </a:moveTo>
                  <a:cubicBezTo>
                    <a:pt x="3022" y="18930"/>
                    <a:pt x="2686" y="19292"/>
                    <a:pt x="2686" y="19737"/>
                  </a:cubicBezTo>
                  <a:cubicBezTo>
                    <a:pt x="2686" y="20182"/>
                    <a:pt x="3022" y="20543"/>
                    <a:pt x="3436" y="20543"/>
                  </a:cubicBezTo>
                  <a:cubicBezTo>
                    <a:pt x="3850" y="20543"/>
                    <a:pt x="4186" y="20182"/>
                    <a:pt x="4186" y="19737"/>
                  </a:cubicBezTo>
                  <a:cubicBezTo>
                    <a:pt x="4186" y="19292"/>
                    <a:pt x="3850" y="18930"/>
                    <a:pt x="3436" y="18930"/>
                  </a:cubicBez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sp>
          <p:nvSpPr>
            <p:cNvPr id="829" name="Google Shape;782;p15"/>
            <p:cNvSpPr/>
            <p:nvPr/>
          </p:nvSpPr>
          <p:spPr>
            <a:xfrm>
              <a:off x="59983" y="37326"/>
              <a:ext cx="67288" cy="85100"/>
            </a:xfrm>
            <a:custGeom>
              <a:avLst/>
              <a:gdLst/>
              <a:ahLst/>
              <a:cxnLst>
                <a:cxn ang="0">
                  <a:pos x="wd2" y="hd2"/>
                </a:cxn>
                <a:cxn ang="5400000">
                  <a:pos x="wd2" y="hd2"/>
                </a:cxn>
                <a:cxn ang="10800000">
                  <a:pos x="wd2" y="hd2"/>
                </a:cxn>
                <a:cxn ang="16200000">
                  <a:pos x="wd2" y="hd2"/>
                </a:cxn>
              </a:cxnLst>
              <a:rect l="0" t="0" r="r" b="b"/>
              <a:pathLst>
                <a:path w="21267" h="21600" extrusionOk="0">
                  <a:moveTo>
                    <a:pt x="10634" y="21600"/>
                  </a:moveTo>
                  <a:cubicBezTo>
                    <a:pt x="10577" y="21600"/>
                    <a:pt x="10520" y="21600"/>
                    <a:pt x="10463" y="21592"/>
                  </a:cubicBezTo>
                  <a:cubicBezTo>
                    <a:pt x="10420" y="21592"/>
                    <a:pt x="10377" y="21581"/>
                    <a:pt x="10339" y="21577"/>
                  </a:cubicBezTo>
                  <a:lnTo>
                    <a:pt x="10268" y="21569"/>
                  </a:lnTo>
                  <a:cubicBezTo>
                    <a:pt x="10268" y="21569"/>
                    <a:pt x="10116" y="21535"/>
                    <a:pt x="10116" y="21535"/>
                  </a:cubicBezTo>
                  <a:cubicBezTo>
                    <a:pt x="10073" y="21524"/>
                    <a:pt x="10035" y="21512"/>
                    <a:pt x="9993" y="21497"/>
                  </a:cubicBezTo>
                  <a:lnTo>
                    <a:pt x="9940" y="21482"/>
                  </a:lnTo>
                  <a:cubicBezTo>
                    <a:pt x="9940" y="21482"/>
                    <a:pt x="9812" y="21428"/>
                    <a:pt x="9812" y="21428"/>
                  </a:cubicBezTo>
                  <a:cubicBezTo>
                    <a:pt x="9774" y="21413"/>
                    <a:pt x="9698" y="21371"/>
                    <a:pt x="9698" y="21371"/>
                  </a:cubicBezTo>
                  <a:lnTo>
                    <a:pt x="9660" y="21352"/>
                  </a:lnTo>
                  <a:cubicBezTo>
                    <a:pt x="9660" y="21352"/>
                    <a:pt x="9532" y="21272"/>
                    <a:pt x="9532" y="21272"/>
                  </a:cubicBezTo>
                  <a:cubicBezTo>
                    <a:pt x="9508" y="21257"/>
                    <a:pt x="9418" y="21184"/>
                    <a:pt x="9418" y="21184"/>
                  </a:cubicBezTo>
                  <a:lnTo>
                    <a:pt x="499" y="14022"/>
                  </a:lnTo>
                  <a:cubicBezTo>
                    <a:pt x="-166" y="13488"/>
                    <a:pt x="-166" y="12614"/>
                    <a:pt x="499" y="12080"/>
                  </a:cubicBezTo>
                  <a:cubicBezTo>
                    <a:pt x="822" y="11821"/>
                    <a:pt x="1250" y="11680"/>
                    <a:pt x="1706" y="11680"/>
                  </a:cubicBezTo>
                  <a:cubicBezTo>
                    <a:pt x="2162" y="11680"/>
                    <a:pt x="2595" y="11821"/>
                    <a:pt x="2918" y="12080"/>
                  </a:cubicBezTo>
                  <a:lnTo>
                    <a:pt x="8923" y="16903"/>
                  </a:lnTo>
                  <a:lnTo>
                    <a:pt x="8923" y="1374"/>
                  </a:lnTo>
                  <a:cubicBezTo>
                    <a:pt x="8923" y="618"/>
                    <a:pt x="9693" y="0"/>
                    <a:pt x="10634" y="0"/>
                  </a:cubicBezTo>
                  <a:cubicBezTo>
                    <a:pt x="11575" y="0"/>
                    <a:pt x="12345" y="618"/>
                    <a:pt x="12345" y="1374"/>
                  </a:cubicBezTo>
                  <a:lnTo>
                    <a:pt x="12345" y="16907"/>
                  </a:lnTo>
                  <a:lnTo>
                    <a:pt x="18350" y="12084"/>
                  </a:lnTo>
                  <a:cubicBezTo>
                    <a:pt x="18673" y="11825"/>
                    <a:pt x="19101" y="11683"/>
                    <a:pt x="19562" y="11683"/>
                  </a:cubicBezTo>
                  <a:cubicBezTo>
                    <a:pt x="20023" y="11683"/>
                    <a:pt x="20451" y="11825"/>
                    <a:pt x="20769" y="12084"/>
                  </a:cubicBezTo>
                  <a:cubicBezTo>
                    <a:pt x="21434" y="12618"/>
                    <a:pt x="21434" y="13492"/>
                    <a:pt x="20769" y="14026"/>
                  </a:cubicBezTo>
                  <a:lnTo>
                    <a:pt x="11817" y="21211"/>
                  </a:lnTo>
                  <a:cubicBezTo>
                    <a:pt x="11789" y="21234"/>
                    <a:pt x="11755" y="21260"/>
                    <a:pt x="11717" y="21283"/>
                  </a:cubicBezTo>
                  <a:lnTo>
                    <a:pt x="11689" y="21299"/>
                  </a:lnTo>
                  <a:cubicBezTo>
                    <a:pt x="11651" y="21322"/>
                    <a:pt x="11618" y="21341"/>
                    <a:pt x="11589" y="21360"/>
                  </a:cubicBezTo>
                  <a:cubicBezTo>
                    <a:pt x="11589" y="21360"/>
                    <a:pt x="11494" y="21409"/>
                    <a:pt x="11461" y="21425"/>
                  </a:cubicBezTo>
                  <a:lnTo>
                    <a:pt x="11304" y="21486"/>
                  </a:lnTo>
                  <a:lnTo>
                    <a:pt x="11256" y="21501"/>
                  </a:lnTo>
                  <a:cubicBezTo>
                    <a:pt x="11256" y="21501"/>
                    <a:pt x="11152" y="21531"/>
                    <a:pt x="11152" y="21531"/>
                  </a:cubicBezTo>
                  <a:lnTo>
                    <a:pt x="11104" y="21543"/>
                  </a:lnTo>
                  <a:cubicBezTo>
                    <a:pt x="11071" y="21550"/>
                    <a:pt x="11024" y="21562"/>
                    <a:pt x="10976" y="21569"/>
                  </a:cubicBezTo>
                  <a:lnTo>
                    <a:pt x="10933" y="21569"/>
                  </a:lnTo>
                  <a:cubicBezTo>
                    <a:pt x="10895" y="21581"/>
                    <a:pt x="10853" y="21585"/>
                    <a:pt x="10810" y="21589"/>
                  </a:cubicBezTo>
                  <a:cubicBezTo>
                    <a:pt x="10753" y="21592"/>
                    <a:pt x="10696" y="21596"/>
                    <a:pt x="10639" y="21596"/>
                  </a:cubicBezTo>
                  <a:close/>
                </a:path>
              </a:pathLst>
            </a:custGeom>
            <a:solidFill>
              <a:srgbClr val="C5C6C6"/>
            </a:solidFill>
            <a:ln w="12700" cap="flat">
              <a:noFill/>
              <a:miter lim="400000"/>
            </a:ln>
            <a:effectLst/>
          </p:spPr>
          <p:txBody>
            <a:bodyPr wrap="square" lIns="45719" tIns="45719" rIns="45719" bIns="45719" numCol="1" anchor="ctr">
              <a:noAutofit/>
            </a:bodyPr>
            <a:lstStyle/>
            <a:p>
              <a:pPr>
                <a:defRPr sz="1800">
                  <a:latin typeface="Calibri"/>
                  <a:ea typeface="Calibri"/>
                  <a:cs typeface="Calibri"/>
                  <a:sym typeface="Calibri"/>
                </a:defRPr>
              </a:pPr>
              <a:endParaRPr/>
            </a:p>
          </p:txBody>
        </p:sp>
      </p:grpSp>
      <p:sp>
        <p:nvSpPr>
          <p:cNvPr id="831" name="Google Shape;783;p15"/>
          <p:cNvSpPr txBox="1"/>
          <p:nvPr/>
        </p:nvSpPr>
        <p:spPr>
          <a:xfrm>
            <a:off x="334589" y="9356138"/>
            <a:ext cx="2063115" cy="2146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355555"/>
              </a:lnSpc>
              <a:defRPr sz="900">
                <a:solidFill>
                  <a:srgbClr val="002F5F"/>
                </a:solidFill>
              </a:defRPr>
            </a:lvl1pPr>
          </a:lstStyle>
          <a:p>
            <a:r>
              <a:t>WWW.INSPECTOGROUP.COM</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2F5F"/>
        </a:solidFill>
        <a:effectLst/>
      </p:bgPr>
    </p:bg>
    <p:spTree>
      <p:nvGrpSpPr>
        <p:cNvPr id="1" name=""/>
        <p:cNvGrpSpPr/>
        <p:nvPr/>
      </p:nvGrpSpPr>
      <p:grpSpPr>
        <a:xfrm>
          <a:off x="0" y="0"/>
          <a:ext cx="0" cy="0"/>
          <a:chOff x="0" y="0"/>
          <a:chExt cx="0" cy="0"/>
        </a:xfrm>
      </p:grpSpPr>
      <p:sp>
        <p:nvSpPr>
          <p:cNvPr id="833" name="Google Shape;788;p16"/>
          <p:cNvSpPr/>
          <p:nvPr/>
        </p:nvSpPr>
        <p:spPr>
          <a:xfrm>
            <a:off x="-4480346" y="1775198"/>
            <a:ext cx="1300483" cy="1300482"/>
          </a:xfrm>
          <a:prstGeom prst="rect">
            <a:avLst/>
          </a:prstGeom>
          <a:solidFill>
            <a:srgbClr val="002F5F"/>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834" name="Google Shape;789;p16"/>
          <p:cNvSpPr/>
          <p:nvPr/>
        </p:nvSpPr>
        <p:spPr>
          <a:xfrm>
            <a:off x="-3012726" y="1760277"/>
            <a:ext cx="1300482" cy="1300482"/>
          </a:xfrm>
          <a:prstGeom prst="rect">
            <a:avLst/>
          </a:prstGeom>
          <a:solidFill>
            <a:srgbClr val="D7294A"/>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835" name="Google Shape;790;p16"/>
          <p:cNvSpPr/>
          <p:nvPr/>
        </p:nvSpPr>
        <p:spPr>
          <a:xfrm>
            <a:off x="-1521740" y="1760277"/>
            <a:ext cx="1300482" cy="1300482"/>
          </a:xfrm>
          <a:prstGeom prst="rect">
            <a:avLst/>
          </a:prstGeom>
          <a:solidFill>
            <a:srgbClr val="404343"/>
          </a:solidFill>
          <a:ln w="12700">
            <a:miter lim="400000"/>
          </a:ln>
        </p:spPr>
        <p:txBody>
          <a:bodyPr lIns="45719" rIns="45719" anchor="ctr"/>
          <a:lstStyle/>
          <a:p>
            <a:pPr algn="ctr">
              <a:defRPr sz="1800">
                <a:latin typeface="Calibri"/>
                <a:ea typeface="Calibri"/>
                <a:cs typeface="Calibri"/>
                <a:sym typeface="Calibri"/>
              </a:defRPr>
            </a:pPr>
            <a:endParaRPr/>
          </a:p>
        </p:txBody>
      </p:sp>
      <p:pic>
        <p:nvPicPr>
          <p:cNvPr id="836" name="Google Shape;791;p16" descr="Google Shape;791;p16"/>
          <p:cNvPicPr>
            <a:picLocks noChangeAspect="1"/>
          </p:cNvPicPr>
          <p:nvPr/>
        </p:nvPicPr>
        <p:blipFill>
          <a:blip r:embed="rId2">
            <a:extLst/>
          </a:blip>
          <a:stretch>
            <a:fillRect/>
          </a:stretch>
        </p:blipFill>
        <p:spPr>
          <a:xfrm>
            <a:off x="-4503709" y="0"/>
            <a:ext cx="4279968" cy="1298451"/>
          </a:xfrm>
          <a:prstGeom prst="rect">
            <a:avLst/>
          </a:prstGeom>
          <a:ln w="12700">
            <a:miter lim="400000"/>
          </a:ln>
        </p:spPr>
      </p:pic>
      <p:pic>
        <p:nvPicPr>
          <p:cNvPr id="837" name="Google Shape;792;p16" descr="Google Shape;792;p16"/>
          <p:cNvPicPr>
            <a:picLocks noChangeAspect="1"/>
          </p:cNvPicPr>
          <p:nvPr/>
        </p:nvPicPr>
        <p:blipFill>
          <a:blip r:embed="rId3">
            <a:extLst/>
          </a:blip>
          <a:srcRect r="8733" b="20868"/>
          <a:stretch>
            <a:fillRect/>
          </a:stretch>
        </p:blipFill>
        <p:spPr>
          <a:xfrm>
            <a:off x="2140166" y="5828449"/>
            <a:ext cx="4760321" cy="4110781"/>
          </a:xfrm>
          <a:prstGeom prst="rect">
            <a:avLst/>
          </a:prstGeom>
          <a:ln w="12700">
            <a:miter lim="400000"/>
          </a:ln>
        </p:spPr>
      </p:pic>
      <p:sp>
        <p:nvSpPr>
          <p:cNvPr id="838" name="Google Shape;793;p16"/>
          <p:cNvSpPr/>
          <p:nvPr/>
        </p:nvSpPr>
        <p:spPr>
          <a:xfrm>
            <a:off x="626620" y="4741931"/>
            <a:ext cx="2364229" cy="137161"/>
          </a:xfrm>
          <a:prstGeom prst="rect">
            <a:avLst/>
          </a:prstGeom>
          <a:solidFill>
            <a:srgbClr val="D7294A"/>
          </a:solidFill>
          <a:ln w="12700">
            <a:miter lim="400000"/>
          </a:ln>
        </p:spPr>
        <p:txBody>
          <a:bodyPr lIns="45719" rIns="45719" anchor="ctr"/>
          <a:lstStyle/>
          <a:p>
            <a:pPr algn="ctr">
              <a:defRPr sz="1800">
                <a:latin typeface="Calibri"/>
                <a:ea typeface="Calibri"/>
                <a:cs typeface="Calibri"/>
                <a:sym typeface="Calibri"/>
              </a:defRPr>
            </a:pPr>
            <a:endParaRPr/>
          </a:p>
        </p:txBody>
      </p:sp>
      <p:sp>
        <p:nvSpPr>
          <p:cNvPr id="839" name="Google Shape;794;p16"/>
          <p:cNvSpPr txBox="1"/>
          <p:nvPr/>
        </p:nvSpPr>
        <p:spPr>
          <a:xfrm>
            <a:off x="652094" y="4879087"/>
            <a:ext cx="2524813" cy="2642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nSpc>
                <a:spcPct val="266666"/>
              </a:lnSpc>
              <a:defRPr sz="1200">
                <a:solidFill>
                  <a:srgbClr val="FFFFFF"/>
                </a:solidFill>
              </a:defRPr>
            </a:lvl1pPr>
          </a:lstStyle>
          <a:p>
            <a:r>
              <a:t>WWW.INSPECTOGROUP.COM</a:t>
            </a:r>
          </a:p>
        </p:txBody>
      </p:sp>
      <p:pic>
        <p:nvPicPr>
          <p:cNvPr id="840" name="Google Shape;810;p18" descr="Google Shape;810;p18"/>
          <p:cNvPicPr>
            <a:picLocks noChangeAspect="1"/>
          </p:cNvPicPr>
          <p:nvPr/>
        </p:nvPicPr>
        <p:blipFill>
          <a:blip r:embed="rId4">
            <a:extLst/>
          </a:blip>
          <a:srcRect l="5327" r="7701"/>
          <a:stretch>
            <a:fillRect/>
          </a:stretch>
        </p:blipFill>
        <p:spPr>
          <a:xfrm>
            <a:off x="130100" y="1384958"/>
            <a:ext cx="4348649" cy="1516060"/>
          </a:xfrm>
          <a:prstGeom prst="rect">
            <a:avLst/>
          </a:prstGeom>
          <a:ln w="12700">
            <a:miter lim="400000"/>
          </a:ln>
        </p:spPr>
      </p:pic>
      <p:sp>
        <p:nvSpPr>
          <p:cNvPr id="841" name="Google Shape;813;p18"/>
          <p:cNvSpPr/>
          <p:nvPr/>
        </p:nvSpPr>
        <p:spPr>
          <a:xfrm flipH="1" flipV="1">
            <a:off x="636145" y="1394572"/>
            <a:ext cx="5585711" cy="2"/>
          </a:xfrm>
          <a:prstGeom prst="line">
            <a:avLst/>
          </a:prstGeom>
          <a:ln w="19050">
            <a:solidFill>
              <a:srgbClr val="CCD5DF"/>
            </a:solidFill>
            <a:miter lim="8000"/>
          </a:ln>
        </p:spPr>
        <p:txBody>
          <a:bodyPr lIns="45719" rIns="45719"/>
          <a:lstStyle/>
          <a:p>
            <a:endParaRPr/>
          </a:p>
        </p:txBody>
      </p:sp>
      <p:pic>
        <p:nvPicPr>
          <p:cNvPr id="842" name="Google Shape;815;p18" descr="Google Shape;815;p18"/>
          <p:cNvPicPr>
            <a:picLocks noChangeAspect="1"/>
          </p:cNvPicPr>
          <p:nvPr/>
        </p:nvPicPr>
        <p:blipFill>
          <a:blip r:embed="rId5">
            <a:extLst/>
          </a:blip>
          <a:stretch>
            <a:fillRect/>
          </a:stretch>
        </p:blipFill>
        <p:spPr>
          <a:xfrm>
            <a:off x="5167658" y="1615968"/>
            <a:ext cx="1054045" cy="1054044"/>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Тема Office">
  <a:themeElements>
    <a:clrScheme name="Тема Offic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Тема Office">
      <a:majorFont>
        <a:latin typeface="Arial"/>
        <a:ea typeface="Arial"/>
        <a:cs typeface="Arial"/>
      </a:majorFont>
      <a:minorFont>
        <a:latin typeface="Helvetica"/>
        <a:ea typeface="Helvetica"/>
        <a:cs typeface="Helvetica"/>
      </a:minorFont>
    </a:fontScheme>
    <a:fmtScheme name="Тема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Тема Office">
  <a:themeElements>
    <a:clrScheme name="Тема Offic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Тема Office">
      <a:majorFont>
        <a:latin typeface="Arial"/>
        <a:ea typeface="Arial"/>
        <a:cs typeface="Arial"/>
      </a:majorFont>
      <a:minorFont>
        <a:latin typeface="Helvetica"/>
        <a:ea typeface="Helvetica"/>
        <a:cs typeface="Helvetica"/>
      </a:minorFont>
    </a:fontScheme>
    <a:fmtScheme name="Тема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203</TotalTime>
  <Words>2605</Words>
  <Application>Microsoft Office PowerPoint</Application>
  <PresentationFormat>A4 Paper (210x297 mm)</PresentationFormat>
  <Paragraphs>203</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Тема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Kerstin</cp:lastModifiedBy>
  <cp:revision>22</cp:revision>
  <dcterms:modified xsi:type="dcterms:W3CDTF">2024-01-25T17:52:00Z</dcterms:modified>
</cp:coreProperties>
</file>